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3.xml" ContentType="application/vnd.openxmlformats-officedocument.theme+xml"/>
  <Override PartName="/ppt/slideLayouts/slideLayout9.xml" ContentType="application/vnd.openxmlformats-officedocument.presentationml.slideLayout+xml"/>
  <Override PartName="/ppt/theme/theme4.xml" ContentType="application/vnd.openxmlformats-officedocument.theme+xml"/>
  <Override PartName="/ppt/slideLayouts/slideLayout10.xml" ContentType="application/vnd.openxmlformats-officedocument.presentationml.slideLayout+xml"/>
  <Override PartName="/ppt/theme/theme5.xml" ContentType="application/vnd.openxmlformats-officedocument.theme+xml"/>
  <Override PartName="/ppt/slideLayouts/slideLayout11.xml" ContentType="application/vnd.openxmlformats-officedocument.presentationml.slideLayout+xml"/>
  <Override PartName="/ppt/theme/theme6.xml" ContentType="application/vnd.openxmlformats-officedocument.theme+xml"/>
  <Override PartName="/ppt/slideLayouts/slideLayout12.xml" ContentType="application/vnd.openxmlformats-officedocument.presentationml.slideLayout+xml"/>
  <Override PartName="/ppt/theme/theme7.xml" ContentType="application/vnd.openxmlformats-officedocument.theme+xml"/>
  <Override PartName="/ppt/slideLayouts/slideLayout13.xml" ContentType="application/vnd.openxmlformats-officedocument.presentationml.slideLayout+xml"/>
  <Override PartName="/ppt/theme/theme8.xml" ContentType="application/vnd.openxmlformats-officedocument.theme+xml"/>
  <Override PartName="/ppt/slideLayouts/slideLayout14.xml" ContentType="application/vnd.openxmlformats-officedocument.presentationml.slideLayout+xml"/>
  <Override PartName="/ppt/theme/theme9.xml" ContentType="application/vnd.openxmlformats-officedocument.theme+xml"/>
  <Override PartName="/ppt/slideLayouts/slideLayout15.xml" ContentType="application/vnd.openxmlformats-officedocument.presentationml.slideLayout+xml"/>
  <Override PartName="/ppt/theme/theme10.xml" ContentType="application/vnd.openxmlformats-officedocument.theme+xml"/>
  <Override PartName="/ppt/slideLayouts/slideLayout16.xml" ContentType="application/vnd.openxmlformats-officedocument.presentationml.slideLayout+xml"/>
  <Override PartName="/ppt/theme/theme11.xml" ContentType="application/vnd.openxmlformats-officedocument.theme+xml"/>
  <Override PartName="/ppt/slideLayouts/slideLayout17.xml" ContentType="application/vnd.openxmlformats-officedocument.presentationml.slideLayout+xml"/>
  <Override PartName="/ppt/theme/theme12.xml" ContentType="application/vnd.openxmlformats-officedocument.theme+xml"/>
  <Override PartName="/ppt/slideLayouts/slideLayout18.xml" ContentType="application/vnd.openxmlformats-officedocument.presentationml.slideLayout+xml"/>
  <Override PartName="/ppt/theme/theme13.xml" ContentType="application/vnd.openxmlformats-officedocument.theme+xml"/>
  <Override PartName="/ppt/slideLayouts/slideLayout19.xml" ContentType="application/vnd.openxmlformats-officedocument.presentationml.slideLayout+xml"/>
  <Override PartName="/ppt/theme/theme14.xml" ContentType="application/vnd.openxmlformats-officedocument.theme+xml"/>
  <Override PartName="/ppt/slideLayouts/slideLayout20.xml" ContentType="application/vnd.openxmlformats-officedocument.presentationml.slideLayout+xml"/>
  <Override PartName="/ppt/theme/theme15.xml" ContentType="application/vnd.openxmlformats-officedocument.theme+xml"/>
  <Override PartName="/ppt/slideLayouts/slideLayout21.xml" ContentType="application/vnd.openxmlformats-officedocument.presentationml.slideLayout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theme/themeOverride1.xml" ContentType="application/vnd.openxmlformats-officedocument.themeOverride+xml"/>
  <Override PartName="/ppt/notesSlides/notesSlide3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4.xml" ContentType="application/vnd.openxmlformats-officedocument.presentationml.notesSlide+xml"/>
  <Override PartName="/ppt/theme/themeOverride2.xml" ContentType="application/vnd.openxmlformats-officedocument.themeOverr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5" r:id="rId4"/>
    <p:sldMasterId id="2147483823" r:id="rId5"/>
    <p:sldMasterId id="2147483827" r:id="rId6"/>
    <p:sldMasterId id="2147483822" r:id="rId7"/>
    <p:sldMasterId id="2147483830" r:id="rId8"/>
    <p:sldMasterId id="2147483832" r:id="rId9"/>
    <p:sldMasterId id="2147483834" r:id="rId10"/>
    <p:sldMasterId id="2147483836" r:id="rId11"/>
    <p:sldMasterId id="2147483838" r:id="rId12"/>
    <p:sldMasterId id="2147483840" r:id="rId13"/>
    <p:sldMasterId id="2147483842" r:id="rId14"/>
    <p:sldMasterId id="2147483844" r:id="rId15"/>
    <p:sldMasterId id="2147483846" r:id="rId16"/>
    <p:sldMasterId id="2147483848" r:id="rId17"/>
    <p:sldMasterId id="2147483851" r:id="rId18"/>
    <p:sldMasterId id="2147483853" r:id="rId19"/>
  </p:sldMasterIdLst>
  <p:notesMasterIdLst>
    <p:notesMasterId r:id="rId33"/>
  </p:notesMasterIdLst>
  <p:handoutMasterIdLst>
    <p:handoutMasterId r:id="rId34"/>
  </p:handoutMasterIdLst>
  <p:sldIdLst>
    <p:sldId id="256" r:id="rId20"/>
    <p:sldId id="1934" r:id="rId21"/>
    <p:sldId id="1935" r:id="rId22"/>
    <p:sldId id="1936" r:id="rId23"/>
    <p:sldId id="1937" r:id="rId24"/>
    <p:sldId id="1938" r:id="rId25"/>
    <p:sldId id="2080106662" r:id="rId26"/>
    <p:sldId id="2080106663" r:id="rId27"/>
    <p:sldId id="2080106670" r:id="rId28"/>
    <p:sldId id="2080106661" r:id="rId29"/>
    <p:sldId id="1933" r:id="rId30"/>
    <p:sldId id="285" r:id="rId31"/>
    <p:sldId id="2080106671" r:id="rId32"/>
  </p:sldIdLst>
  <p:sldSz cx="13716000" cy="7497763"/>
  <p:notesSz cx="20104100" cy="11315700"/>
  <p:defaultTextStyle>
    <a:defPPr>
      <a:defRPr lang="en-US"/>
    </a:defPPr>
    <a:lvl1pPr marL="0" algn="l" defTabSz="616931" rtl="0" eaLnBrk="1" latinLnBrk="0" hangingPunct="1">
      <a:defRPr sz="1215" kern="1200">
        <a:solidFill>
          <a:schemeClr val="tx1"/>
        </a:solidFill>
        <a:latin typeface="+mn-lt"/>
        <a:ea typeface="+mn-ea"/>
        <a:cs typeface="+mn-cs"/>
      </a:defRPr>
    </a:lvl1pPr>
    <a:lvl2pPr marL="308466" algn="l" defTabSz="616931" rtl="0" eaLnBrk="1" latinLnBrk="0" hangingPunct="1">
      <a:defRPr sz="1215" kern="1200">
        <a:solidFill>
          <a:schemeClr val="tx1"/>
        </a:solidFill>
        <a:latin typeface="+mn-lt"/>
        <a:ea typeface="+mn-ea"/>
        <a:cs typeface="+mn-cs"/>
      </a:defRPr>
    </a:lvl2pPr>
    <a:lvl3pPr marL="616931" algn="l" defTabSz="616931" rtl="0" eaLnBrk="1" latinLnBrk="0" hangingPunct="1">
      <a:defRPr sz="1215" kern="1200">
        <a:solidFill>
          <a:schemeClr val="tx1"/>
        </a:solidFill>
        <a:latin typeface="+mn-lt"/>
        <a:ea typeface="+mn-ea"/>
        <a:cs typeface="+mn-cs"/>
      </a:defRPr>
    </a:lvl3pPr>
    <a:lvl4pPr marL="925396" algn="l" defTabSz="616931" rtl="0" eaLnBrk="1" latinLnBrk="0" hangingPunct="1">
      <a:defRPr sz="1215" kern="1200">
        <a:solidFill>
          <a:schemeClr val="tx1"/>
        </a:solidFill>
        <a:latin typeface="+mn-lt"/>
        <a:ea typeface="+mn-ea"/>
        <a:cs typeface="+mn-cs"/>
      </a:defRPr>
    </a:lvl4pPr>
    <a:lvl5pPr marL="1233860" algn="l" defTabSz="616931" rtl="0" eaLnBrk="1" latinLnBrk="0" hangingPunct="1">
      <a:defRPr sz="1215" kern="1200">
        <a:solidFill>
          <a:schemeClr val="tx1"/>
        </a:solidFill>
        <a:latin typeface="+mn-lt"/>
        <a:ea typeface="+mn-ea"/>
        <a:cs typeface="+mn-cs"/>
      </a:defRPr>
    </a:lvl5pPr>
    <a:lvl6pPr marL="1542327" algn="l" defTabSz="616931" rtl="0" eaLnBrk="1" latinLnBrk="0" hangingPunct="1">
      <a:defRPr sz="1215" kern="1200">
        <a:solidFill>
          <a:schemeClr val="tx1"/>
        </a:solidFill>
        <a:latin typeface="+mn-lt"/>
        <a:ea typeface="+mn-ea"/>
        <a:cs typeface="+mn-cs"/>
      </a:defRPr>
    </a:lvl6pPr>
    <a:lvl7pPr marL="1850793" algn="l" defTabSz="616931" rtl="0" eaLnBrk="1" latinLnBrk="0" hangingPunct="1">
      <a:defRPr sz="1215" kern="1200">
        <a:solidFill>
          <a:schemeClr val="tx1"/>
        </a:solidFill>
        <a:latin typeface="+mn-lt"/>
        <a:ea typeface="+mn-ea"/>
        <a:cs typeface="+mn-cs"/>
      </a:defRPr>
    </a:lvl7pPr>
    <a:lvl8pPr marL="2159259" algn="l" defTabSz="616931" rtl="0" eaLnBrk="1" latinLnBrk="0" hangingPunct="1">
      <a:defRPr sz="1215" kern="1200">
        <a:solidFill>
          <a:schemeClr val="tx1"/>
        </a:solidFill>
        <a:latin typeface="+mn-lt"/>
        <a:ea typeface="+mn-ea"/>
        <a:cs typeface="+mn-cs"/>
      </a:defRPr>
    </a:lvl8pPr>
    <a:lvl9pPr marL="2467724" algn="l" defTabSz="616931" rtl="0" eaLnBrk="1" latinLnBrk="0" hangingPunct="1">
      <a:defRPr sz="121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D1B9907-44DE-47DC-B85F-910A9FC6D216}">
          <p14:sldIdLst>
            <p14:sldId id="256"/>
            <p14:sldId id="1934"/>
            <p14:sldId id="1935"/>
            <p14:sldId id="1936"/>
            <p14:sldId id="1937"/>
            <p14:sldId id="1938"/>
            <p14:sldId id="2080106662"/>
            <p14:sldId id="2080106663"/>
            <p14:sldId id="2080106670"/>
            <p14:sldId id="2080106661"/>
            <p14:sldId id="1933"/>
            <p14:sldId id="285"/>
          </p14:sldIdLst>
        </p14:section>
        <p14:section name="Backup" id="{E23B5799-A27B-44E7-9ADB-D3CFE24A1BFC}">
          <p14:sldIdLst>
            <p14:sldId id="2080106671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vanti Mukul" initials="AM" lastIdx="134" clrIdx="0">
    <p:extLst>
      <p:ext uri="{19B8F6BF-5375-455C-9EA6-DF929625EA0E}">
        <p15:presenceInfo xmlns:p15="http://schemas.microsoft.com/office/powerpoint/2012/main" userId="S::1561747@TCS.com::b915b143-710a-4e7a-a06a-915d3c266981" providerId="AD"/>
      </p:ext>
    </p:extLst>
  </p:cmAuthor>
  <p:cmAuthor id="2" name="Kapil  Krishnan" initials="KK" lastIdx="81" clrIdx="1">
    <p:extLst>
      <p:ext uri="{19B8F6BF-5375-455C-9EA6-DF929625EA0E}">
        <p15:presenceInfo xmlns:p15="http://schemas.microsoft.com/office/powerpoint/2012/main" userId="S::571206@TCS.com::f34fbc68-f4bd-41fd-a210-a6e9abee1cae" providerId="AD"/>
      </p:ext>
    </p:extLst>
  </p:cmAuthor>
  <p:cmAuthor id="3" name="Milind" initials="M" lastIdx="1" clrIdx="2">
    <p:extLst>
      <p:ext uri="{19B8F6BF-5375-455C-9EA6-DF929625EA0E}">
        <p15:presenceInfo xmlns:p15="http://schemas.microsoft.com/office/powerpoint/2012/main" userId="S::106465@TCS.com::6f0e4f12-3889-446c-9da4-4330ec04817d" providerId="AD"/>
      </p:ext>
    </p:extLst>
  </p:cmAuthor>
  <p:cmAuthor id="4" name="Sreenivasa Chakravarti" initials="SC" lastIdx="7" clrIdx="3">
    <p:extLst>
      <p:ext uri="{19B8F6BF-5375-455C-9EA6-DF929625EA0E}">
        <p15:presenceInfo xmlns:p15="http://schemas.microsoft.com/office/powerpoint/2012/main" userId="S::132743@TCS.com::aa4a9113-4e87-47be-963d-67c84a21122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3B55"/>
    <a:srgbClr val="54CBA0"/>
    <a:srgbClr val="FFFF00"/>
    <a:srgbClr val="007DC5"/>
    <a:srgbClr val="E41165"/>
    <a:srgbClr val="C4C4C4"/>
    <a:srgbClr val="A6A6A6"/>
    <a:srgbClr val="92D050"/>
    <a:srgbClr val="7F7F7F"/>
    <a:srgbClr val="B3B3B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676" autoAdjust="0"/>
    <p:restoredTop sz="95701" autoAdjust="0"/>
  </p:normalViewPr>
  <p:slideViewPr>
    <p:cSldViewPr snapToObjects="1" showGuides="1">
      <p:cViewPr varScale="1">
        <p:scale>
          <a:sx n="64" d="100"/>
          <a:sy n="64" d="100"/>
        </p:scale>
        <p:origin x="852" y="6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Objects="1" showGuides="1">
      <p:cViewPr varScale="1">
        <p:scale>
          <a:sx n="37" d="100"/>
          <a:sy n="37" d="100"/>
        </p:scale>
        <p:origin x="174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0.xml"/><Relationship Id="rId18" Type="http://schemas.openxmlformats.org/officeDocument/2006/relationships/slideMaster" Target="slideMasters/slideMaster15.xml"/><Relationship Id="rId26" Type="http://schemas.openxmlformats.org/officeDocument/2006/relationships/slide" Target="slides/slide7.xml"/><Relationship Id="rId39" Type="http://schemas.openxmlformats.org/officeDocument/2006/relationships/tableStyles" Target="tableStyles.xml"/><Relationship Id="rId21" Type="http://schemas.openxmlformats.org/officeDocument/2006/relationships/slide" Target="slides/slide2.xml"/><Relationship Id="rId34" Type="http://schemas.openxmlformats.org/officeDocument/2006/relationships/handoutMaster" Target="handoutMasters/handoutMaster1.xml"/><Relationship Id="rId7" Type="http://schemas.openxmlformats.org/officeDocument/2006/relationships/slideMaster" Target="slideMasters/slideMaster4.xml"/><Relationship Id="rId12" Type="http://schemas.openxmlformats.org/officeDocument/2006/relationships/slideMaster" Target="slideMasters/slideMaster9.xml"/><Relationship Id="rId17" Type="http://schemas.openxmlformats.org/officeDocument/2006/relationships/slideMaster" Target="slideMasters/slideMaster14.xml"/><Relationship Id="rId25" Type="http://schemas.openxmlformats.org/officeDocument/2006/relationships/slide" Target="slides/slide6.xml"/><Relationship Id="rId33" Type="http://schemas.openxmlformats.org/officeDocument/2006/relationships/notesMaster" Target="notesMasters/notesMaster1.xml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Master" Target="slideMasters/slideMaster13.xml"/><Relationship Id="rId20" Type="http://schemas.openxmlformats.org/officeDocument/2006/relationships/slide" Target="slides/slide1.xml"/><Relationship Id="rId29" Type="http://schemas.openxmlformats.org/officeDocument/2006/relationships/slide" Target="slides/slide10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Master" Target="slideMasters/slideMaster8.xml"/><Relationship Id="rId24" Type="http://schemas.openxmlformats.org/officeDocument/2006/relationships/slide" Target="slides/slide5.xml"/><Relationship Id="rId32" Type="http://schemas.openxmlformats.org/officeDocument/2006/relationships/slide" Target="slides/slide13.xml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Master" Target="slideMasters/slideMaster2.xml"/><Relationship Id="rId15" Type="http://schemas.openxmlformats.org/officeDocument/2006/relationships/slideMaster" Target="slideMasters/slideMaster12.xml"/><Relationship Id="rId23" Type="http://schemas.openxmlformats.org/officeDocument/2006/relationships/slide" Target="slides/slide4.xml"/><Relationship Id="rId28" Type="http://schemas.openxmlformats.org/officeDocument/2006/relationships/slide" Target="slides/slide9.xml"/><Relationship Id="rId36" Type="http://schemas.openxmlformats.org/officeDocument/2006/relationships/presProps" Target="presProps.xml"/><Relationship Id="rId10" Type="http://schemas.openxmlformats.org/officeDocument/2006/relationships/slideMaster" Target="slideMasters/slideMaster7.xml"/><Relationship Id="rId19" Type="http://schemas.openxmlformats.org/officeDocument/2006/relationships/slideMaster" Target="slideMasters/slideMaster16.xml"/><Relationship Id="rId31" Type="http://schemas.openxmlformats.org/officeDocument/2006/relationships/slide" Target="slides/slide12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Master" Target="slideMasters/slideMaster11.xml"/><Relationship Id="rId22" Type="http://schemas.openxmlformats.org/officeDocument/2006/relationships/slide" Target="slides/slide3.xml"/><Relationship Id="rId27" Type="http://schemas.openxmlformats.org/officeDocument/2006/relationships/slide" Target="slides/slide8.xml"/><Relationship Id="rId30" Type="http://schemas.openxmlformats.org/officeDocument/2006/relationships/slide" Target="slides/slide11.xml"/><Relationship Id="rId35" Type="http://schemas.openxmlformats.org/officeDocument/2006/relationships/commentAuthors" Target="commentAuthors.xml"/><Relationship Id="rId8" Type="http://schemas.openxmlformats.org/officeDocument/2006/relationships/slideMaster" Target="slideMasters/slideMaster5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inha, Shivam [ETHUS Non-J&amp;J]" userId="f8062620-52b5-4568-ab26-69c12436e0fa" providerId="ADAL" clId="{965D94CC-8D52-4953-842B-03478B1C0B37}"/>
    <pc:docChg chg="undo custSel addSld delSld modSld sldOrd addSection modSection">
      <pc:chgData name="Sinha, Shivam [ETHUS Non-J&amp;J]" userId="f8062620-52b5-4568-ab26-69c12436e0fa" providerId="ADAL" clId="{965D94CC-8D52-4953-842B-03478B1C0B37}" dt="2023-06-15T12:16:16.079" v="259" actId="1037"/>
      <pc:docMkLst>
        <pc:docMk/>
      </pc:docMkLst>
      <pc:sldChg chg="addSp modSp">
        <pc:chgData name="Sinha, Shivam [ETHUS Non-J&amp;J]" userId="f8062620-52b5-4568-ab26-69c12436e0fa" providerId="ADAL" clId="{965D94CC-8D52-4953-842B-03478B1C0B37}" dt="2023-06-15T11:50:10.562" v="185" actId="1076"/>
        <pc:sldMkLst>
          <pc:docMk/>
          <pc:sldMk cId="2235260259" sldId="256"/>
        </pc:sldMkLst>
        <pc:picChg chg="add mod">
          <ac:chgData name="Sinha, Shivam [ETHUS Non-J&amp;J]" userId="f8062620-52b5-4568-ab26-69c12436e0fa" providerId="ADAL" clId="{965D94CC-8D52-4953-842B-03478B1C0B37}" dt="2023-06-15T11:50:10.562" v="185" actId="1076"/>
          <ac:picMkLst>
            <pc:docMk/>
            <pc:sldMk cId="2235260259" sldId="256"/>
            <ac:picMk id="2" creationId="{4FBD6931-A304-8935-A8EE-A30819D11FF3}"/>
          </ac:picMkLst>
        </pc:picChg>
      </pc:sldChg>
      <pc:sldChg chg="addSp delSp modSp">
        <pc:chgData name="Sinha, Shivam [ETHUS Non-J&amp;J]" userId="f8062620-52b5-4568-ab26-69c12436e0fa" providerId="ADAL" clId="{965D94CC-8D52-4953-842B-03478B1C0B37}" dt="2023-06-15T12:13:56.318" v="207"/>
        <pc:sldMkLst>
          <pc:docMk/>
          <pc:sldMk cId="54751402" sldId="285"/>
        </pc:sldMkLst>
        <pc:spChg chg="add del mod">
          <ac:chgData name="Sinha, Shivam [ETHUS Non-J&amp;J]" userId="f8062620-52b5-4568-ab26-69c12436e0fa" providerId="ADAL" clId="{965D94CC-8D52-4953-842B-03478B1C0B37}" dt="2023-06-15T12:13:56.318" v="207"/>
          <ac:spMkLst>
            <pc:docMk/>
            <pc:sldMk cId="54751402" sldId="285"/>
            <ac:spMk id="2" creationId="{6369B115-54A3-4B64-CA8A-C59D2C1D8897}"/>
          </ac:spMkLst>
        </pc:spChg>
        <pc:spChg chg="mod">
          <ac:chgData name="Sinha, Shivam [ETHUS Non-J&amp;J]" userId="f8062620-52b5-4568-ab26-69c12436e0fa" providerId="ADAL" clId="{965D94CC-8D52-4953-842B-03478B1C0B37}" dt="2023-06-15T12:13:54.508" v="206"/>
          <ac:spMkLst>
            <pc:docMk/>
            <pc:sldMk cId="54751402" sldId="285"/>
            <ac:spMk id="6" creationId="{8B45502B-B704-8AE3-DAE9-FF5F41AF7A7A}"/>
          </ac:spMkLst>
        </pc:spChg>
        <pc:spChg chg="mod">
          <ac:chgData name="Sinha, Shivam [ETHUS Non-J&amp;J]" userId="f8062620-52b5-4568-ab26-69c12436e0fa" providerId="ADAL" clId="{965D94CC-8D52-4953-842B-03478B1C0B37}" dt="2023-06-15T12:13:54.508" v="206"/>
          <ac:spMkLst>
            <pc:docMk/>
            <pc:sldMk cId="54751402" sldId="285"/>
            <ac:spMk id="9" creationId="{CA2F0084-00A4-831B-F27B-77DE9F15330F}"/>
          </ac:spMkLst>
        </pc:spChg>
        <pc:spChg chg="mod">
          <ac:chgData name="Sinha, Shivam [ETHUS Non-J&amp;J]" userId="f8062620-52b5-4568-ab26-69c12436e0fa" providerId="ADAL" clId="{965D94CC-8D52-4953-842B-03478B1C0B37}" dt="2023-06-15T12:13:54.508" v="206"/>
          <ac:spMkLst>
            <pc:docMk/>
            <pc:sldMk cId="54751402" sldId="285"/>
            <ac:spMk id="13" creationId="{3885E9D5-C1D9-DA59-2950-B681FAE236C5}"/>
          </ac:spMkLst>
        </pc:spChg>
        <pc:spChg chg="mod">
          <ac:chgData name="Sinha, Shivam [ETHUS Non-J&amp;J]" userId="f8062620-52b5-4568-ab26-69c12436e0fa" providerId="ADAL" clId="{965D94CC-8D52-4953-842B-03478B1C0B37}" dt="2023-06-15T12:13:54.508" v="206"/>
          <ac:spMkLst>
            <pc:docMk/>
            <pc:sldMk cId="54751402" sldId="285"/>
            <ac:spMk id="15" creationId="{A1B18631-7F1D-B253-AA13-006735141489}"/>
          </ac:spMkLst>
        </pc:spChg>
        <pc:spChg chg="mod">
          <ac:chgData name="Sinha, Shivam [ETHUS Non-J&amp;J]" userId="f8062620-52b5-4568-ab26-69c12436e0fa" providerId="ADAL" clId="{965D94CC-8D52-4953-842B-03478B1C0B37}" dt="2023-06-15T12:13:54.508" v="206"/>
          <ac:spMkLst>
            <pc:docMk/>
            <pc:sldMk cId="54751402" sldId="285"/>
            <ac:spMk id="18" creationId="{54C7C025-B027-97CC-6072-B65946D79061}"/>
          </ac:spMkLst>
        </pc:spChg>
        <pc:spChg chg="mod">
          <ac:chgData name="Sinha, Shivam [ETHUS Non-J&amp;J]" userId="f8062620-52b5-4568-ab26-69c12436e0fa" providerId="ADAL" clId="{965D94CC-8D52-4953-842B-03478B1C0B37}" dt="2023-06-15T12:13:54.508" v="206"/>
          <ac:spMkLst>
            <pc:docMk/>
            <pc:sldMk cId="54751402" sldId="285"/>
            <ac:spMk id="19" creationId="{749E4491-19AD-2A75-EB9C-4942EE79B949}"/>
          </ac:spMkLst>
        </pc:spChg>
        <pc:spChg chg="mod">
          <ac:chgData name="Sinha, Shivam [ETHUS Non-J&amp;J]" userId="f8062620-52b5-4568-ab26-69c12436e0fa" providerId="ADAL" clId="{965D94CC-8D52-4953-842B-03478B1C0B37}" dt="2023-06-15T12:13:54.508" v="206"/>
          <ac:spMkLst>
            <pc:docMk/>
            <pc:sldMk cId="54751402" sldId="285"/>
            <ac:spMk id="21" creationId="{46816E73-604D-5A8A-4B85-5AA8AFCEC576}"/>
          </ac:spMkLst>
        </pc:spChg>
        <pc:spChg chg="add del mod">
          <ac:chgData name="Sinha, Shivam [ETHUS Non-J&amp;J]" userId="f8062620-52b5-4568-ab26-69c12436e0fa" providerId="ADAL" clId="{965D94CC-8D52-4953-842B-03478B1C0B37}" dt="2023-06-15T12:13:56.318" v="207"/>
          <ac:spMkLst>
            <pc:docMk/>
            <pc:sldMk cId="54751402" sldId="285"/>
            <ac:spMk id="28" creationId="{8B65EC42-5D53-9E20-9283-9012896642C7}"/>
          </ac:spMkLst>
        </pc:spChg>
        <pc:spChg chg="add del mod">
          <ac:chgData name="Sinha, Shivam [ETHUS Non-J&amp;J]" userId="f8062620-52b5-4568-ab26-69c12436e0fa" providerId="ADAL" clId="{965D94CC-8D52-4953-842B-03478B1C0B37}" dt="2023-06-15T12:13:56.318" v="207"/>
          <ac:spMkLst>
            <pc:docMk/>
            <pc:sldMk cId="54751402" sldId="285"/>
            <ac:spMk id="30" creationId="{3CD5D39A-04E2-1328-6ED7-BE916110FEC0}"/>
          </ac:spMkLst>
        </pc:spChg>
        <pc:spChg chg="add del mod">
          <ac:chgData name="Sinha, Shivam [ETHUS Non-J&amp;J]" userId="f8062620-52b5-4568-ab26-69c12436e0fa" providerId="ADAL" clId="{965D94CC-8D52-4953-842B-03478B1C0B37}" dt="2023-06-15T12:13:56.318" v="207"/>
          <ac:spMkLst>
            <pc:docMk/>
            <pc:sldMk cId="54751402" sldId="285"/>
            <ac:spMk id="31" creationId="{D9757A8C-5D07-6A06-111C-BD9522BCC79D}"/>
          </ac:spMkLst>
        </pc:spChg>
        <pc:spChg chg="add del mod">
          <ac:chgData name="Sinha, Shivam [ETHUS Non-J&amp;J]" userId="f8062620-52b5-4568-ab26-69c12436e0fa" providerId="ADAL" clId="{965D94CC-8D52-4953-842B-03478B1C0B37}" dt="2023-06-15T12:13:56.318" v="207"/>
          <ac:spMkLst>
            <pc:docMk/>
            <pc:sldMk cId="54751402" sldId="285"/>
            <ac:spMk id="32" creationId="{65633E24-C467-C90B-03EC-DA8A4842C6FF}"/>
          </ac:spMkLst>
        </pc:spChg>
        <pc:spChg chg="add del mod">
          <ac:chgData name="Sinha, Shivam [ETHUS Non-J&amp;J]" userId="f8062620-52b5-4568-ab26-69c12436e0fa" providerId="ADAL" clId="{965D94CC-8D52-4953-842B-03478B1C0B37}" dt="2023-06-15T12:13:56.318" v="207"/>
          <ac:spMkLst>
            <pc:docMk/>
            <pc:sldMk cId="54751402" sldId="285"/>
            <ac:spMk id="33" creationId="{D917740C-7E65-54B2-82DE-76571BB49DA5}"/>
          </ac:spMkLst>
        </pc:spChg>
        <pc:spChg chg="add del mod">
          <ac:chgData name="Sinha, Shivam [ETHUS Non-J&amp;J]" userId="f8062620-52b5-4568-ab26-69c12436e0fa" providerId="ADAL" clId="{965D94CC-8D52-4953-842B-03478B1C0B37}" dt="2023-06-15T12:13:56.318" v="207"/>
          <ac:spMkLst>
            <pc:docMk/>
            <pc:sldMk cId="54751402" sldId="285"/>
            <ac:spMk id="34" creationId="{16B304EB-E702-1376-BB7E-58816143C77B}"/>
          </ac:spMkLst>
        </pc:spChg>
        <pc:spChg chg="add del mod">
          <ac:chgData name="Sinha, Shivam [ETHUS Non-J&amp;J]" userId="f8062620-52b5-4568-ab26-69c12436e0fa" providerId="ADAL" clId="{965D94CC-8D52-4953-842B-03478B1C0B37}" dt="2023-06-15T12:13:56.318" v="207"/>
          <ac:spMkLst>
            <pc:docMk/>
            <pc:sldMk cId="54751402" sldId="285"/>
            <ac:spMk id="35" creationId="{AAE4DBD4-AC78-5BF5-F35E-AE248E2750F0}"/>
          </ac:spMkLst>
        </pc:spChg>
        <pc:spChg chg="add del mod">
          <ac:chgData name="Sinha, Shivam [ETHUS Non-J&amp;J]" userId="f8062620-52b5-4568-ab26-69c12436e0fa" providerId="ADAL" clId="{965D94CC-8D52-4953-842B-03478B1C0B37}" dt="2023-06-15T12:13:56.318" v="207"/>
          <ac:spMkLst>
            <pc:docMk/>
            <pc:sldMk cId="54751402" sldId="285"/>
            <ac:spMk id="38" creationId="{AC7ABAAB-9870-AC0A-2742-8B012B96AC5E}"/>
          </ac:spMkLst>
        </pc:spChg>
        <pc:spChg chg="add del mod">
          <ac:chgData name="Sinha, Shivam [ETHUS Non-J&amp;J]" userId="f8062620-52b5-4568-ab26-69c12436e0fa" providerId="ADAL" clId="{965D94CC-8D52-4953-842B-03478B1C0B37}" dt="2023-06-15T12:13:56.318" v="207"/>
          <ac:spMkLst>
            <pc:docMk/>
            <pc:sldMk cId="54751402" sldId="285"/>
            <ac:spMk id="39" creationId="{38E33132-5566-F938-13B5-89CCB98B444B}"/>
          </ac:spMkLst>
        </pc:spChg>
        <pc:grpChg chg="add del mod">
          <ac:chgData name="Sinha, Shivam [ETHUS Non-J&amp;J]" userId="f8062620-52b5-4568-ab26-69c12436e0fa" providerId="ADAL" clId="{965D94CC-8D52-4953-842B-03478B1C0B37}" dt="2023-06-15T12:13:56.318" v="207"/>
          <ac:grpSpMkLst>
            <pc:docMk/>
            <pc:sldMk cId="54751402" sldId="285"/>
            <ac:grpSpMk id="3" creationId="{85D5A1D2-27F5-522C-C96C-4BA0F8D2BAB6}"/>
          </ac:grpSpMkLst>
        </pc:grpChg>
        <pc:grpChg chg="mod">
          <ac:chgData name="Sinha, Shivam [ETHUS Non-J&amp;J]" userId="f8062620-52b5-4568-ab26-69c12436e0fa" providerId="ADAL" clId="{965D94CC-8D52-4953-842B-03478B1C0B37}" dt="2023-06-15T12:13:54.508" v="206"/>
          <ac:grpSpMkLst>
            <pc:docMk/>
            <pc:sldMk cId="54751402" sldId="285"/>
            <ac:grpSpMk id="4" creationId="{977E7957-0518-39FD-57C9-2CD267724C2D}"/>
          </ac:grpSpMkLst>
        </pc:grpChg>
        <pc:grpChg chg="mod">
          <ac:chgData name="Sinha, Shivam [ETHUS Non-J&amp;J]" userId="f8062620-52b5-4568-ab26-69c12436e0fa" providerId="ADAL" clId="{965D94CC-8D52-4953-842B-03478B1C0B37}" dt="2023-06-15T12:13:54.508" v="206"/>
          <ac:grpSpMkLst>
            <pc:docMk/>
            <pc:sldMk cId="54751402" sldId="285"/>
            <ac:grpSpMk id="5" creationId="{8C38B4D9-EA0D-E553-8989-EEB26061A37C}"/>
          </ac:grpSpMkLst>
        </pc:grpChg>
        <pc:grpChg chg="mod">
          <ac:chgData name="Sinha, Shivam [ETHUS Non-J&amp;J]" userId="f8062620-52b5-4568-ab26-69c12436e0fa" providerId="ADAL" clId="{965D94CC-8D52-4953-842B-03478B1C0B37}" dt="2023-06-15T12:13:54.508" v="206"/>
          <ac:grpSpMkLst>
            <pc:docMk/>
            <pc:sldMk cId="54751402" sldId="285"/>
            <ac:grpSpMk id="7" creationId="{9B05F7AC-5287-4B96-B002-5090805BB0FF}"/>
          </ac:grpSpMkLst>
        </pc:grpChg>
        <pc:grpChg chg="mod">
          <ac:chgData name="Sinha, Shivam [ETHUS Non-J&amp;J]" userId="f8062620-52b5-4568-ab26-69c12436e0fa" providerId="ADAL" clId="{965D94CC-8D52-4953-842B-03478B1C0B37}" dt="2023-06-15T12:13:54.508" v="206"/>
          <ac:grpSpMkLst>
            <pc:docMk/>
            <pc:sldMk cId="54751402" sldId="285"/>
            <ac:grpSpMk id="8" creationId="{7FC0A335-9577-6921-2079-F2FC9C09E778}"/>
          </ac:grpSpMkLst>
        </pc:grpChg>
        <pc:grpChg chg="mod">
          <ac:chgData name="Sinha, Shivam [ETHUS Non-J&amp;J]" userId="f8062620-52b5-4568-ab26-69c12436e0fa" providerId="ADAL" clId="{965D94CC-8D52-4953-842B-03478B1C0B37}" dt="2023-06-15T12:13:54.508" v="206"/>
          <ac:grpSpMkLst>
            <pc:docMk/>
            <pc:sldMk cId="54751402" sldId="285"/>
            <ac:grpSpMk id="10" creationId="{72D0AA84-C3FD-6200-2B0A-C69C7070D09E}"/>
          </ac:grpSpMkLst>
        </pc:grpChg>
        <pc:picChg chg="mod">
          <ac:chgData name="Sinha, Shivam [ETHUS Non-J&amp;J]" userId="f8062620-52b5-4568-ab26-69c12436e0fa" providerId="ADAL" clId="{965D94CC-8D52-4953-842B-03478B1C0B37}" dt="2023-06-15T12:13:54.508" v="206"/>
          <ac:picMkLst>
            <pc:docMk/>
            <pc:sldMk cId="54751402" sldId="285"/>
            <ac:picMk id="11" creationId="{1D173DED-7732-619A-F9C4-D30F6223BD8E}"/>
          </ac:picMkLst>
        </pc:picChg>
        <pc:picChg chg="mod">
          <ac:chgData name="Sinha, Shivam [ETHUS Non-J&amp;J]" userId="f8062620-52b5-4568-ab26-69c12436e0fa" providerId="ADAL" clId="{965D94CC-8D52-4953-842B-03478B1C0B37}" dt="2023-06-15T12:13:54.508" v="206"/>
          <ac:picMkLst>
            <pc:docMk/>
            <pc:sldMk cId="54751402" sldId="285"/>
            <ac:picMk id="12" creationId="{A52069CB-DF02-AAC0-D4A6-6C11626FE7C6}"/>
          </ac:picMkLst>
        </pc:picChg>
        <pc:picChg chg="mod">
          <ac:chgData name="Sinha, Shivam [ETHUS Non-J&amp;J]" userId="f8062620-52b5-4568-ab26-69c12436e0fa" providerId="ADAL" clId="{965D94CC-8D52-4953-842B-03478B1C0B37}" dt="2023-06-15T12:13:54.508" v="206"/>
          <ac:picMkLst>
            <pc:docMk/>
            <pc:sldMk cId="54751402" sldId="285"/>
            <ac:picMk id="14" creationId="{9607B0F2-94DE-27E1-6CDA-022783F88E45}"/>
          </ac:picMkLst>
        </pc:picChg>
        <pc:picChg chg="mod">
          <ac:chgData name="Sinha, Shivam [ETHUS Non-J&amp;J]" userId="f8062620-52b5-4568-ab26-69c12436e0fa" providerId="ADAL" clId="{965D94CC-8D52-4953-842B-03478B1C0B37}" dt="2023-06-15T12:13:54.508" v="206"/>
          <ac:picMkLst>
            <pc:docMk/>
            <pc:sldMk cId="54751402" sldId="285"/>
            <ac:picMk id="16" creationId="{5E73D3BF-AF1A-60EC-CB93-DA7CEEC13825}"/>
          </ac:picMkLst>
        </pc:picChg>
        <pc:picChg chg="mod">
          <ac:chgData name="Sinha, Shivam [ETHUS Non-J&amp;J]" userId="f8062620-52b5-4568-ab26-69c12436e0fa" providerId="ADAL" clId="{965D94CC-8D52-4953-842B-03478B1C0B37}" dt="2023-06-15T12:13:54.508" v="206"/>
          <ac:picMkLst>
            <pc:docMk/>
            <pc:sldMk cId="54751402" sldId="285"/>
            <ac:picMk id="17" creationId="{8405E03A-C4B4-C2EA-6D9E-3C827623018C}"/>
          </ac:picMkLst>
        </pc:picChg>
        <pc:picChg chg="mod">
          <ac:chgData name="Sinha, Shivam [ETHUS Non-J&amp;J]" userId="f8062620-52b5-4568-ab26-69c12436e0fa" providerId="ADAL" clId="{965D94CC-8D52-4953-842B-03478B1C0B37}" dt="2023-06-15T12:13:54.508" v="206"/>
          <ac:picMkLst>
            <pc:docMk/>
            <pc:sldMk cId="54751402" sldId="285"/>
            <ac:picMk id="20" creationId="{FE9EEAAB-5EFB-9639-4FCF-AD38142E066E}"/>
          </ac:picMkLst>
        </pc:picChg>
        <pc:picChg chg="mod">
          <ac:chgData name="Sinha, Shivam [ETHUS Non-J&amp;J]" userId="f8062620-52b5-4568-ab26-69c12436e0fa" providerId="ADAL" clId="{965D94CC-8D52-4953-842B-03478B1C0B37}" dt="2023-06-15T12:13:54.508" v="206"/>
          <ac:picMkLst>
            <pc:docMk/>
            <pc:sldMk cId="54751402" sldId="285"/>
            <ac:picMk id="22" creationId="{D75B7C3B-0864-9A2A-0E4A-3DD106BC4E66}"/>
          </ac:picMkLst>
        </pc:picChg>
        <pc:picChg chg="add del mod">
          <ac:chgData name="Sinha, Shivam [ETHUS Non-J&amp;J]" userId="f8062620-52b5-4568-ab26-69c12436e0fa" providerId="ADAL" clId="{965D94CC-8D52-4953-842B-03478B1C0B37}" dt="2023-06-15T12:13:56.318" v="207"/>
          <ac:picMkLst>
            <pc:docMk/>
            <pc:sldMk cId="54751402" sldId="285"/>
            <ac:picMk id="36" creationId="{638A7179-E2A8-A1C2-CECD-C5EC85BBF669}"/>
          </ac:picMkLst>
        </pc:picChg>
        <pc:picChg chg="add del mod">
          <ac:chgData name="Sinha, Shivam [ETHUS Non-J&amp;J]" userId="f8062620-52b5-4568-ab26-69c12436e0fa" providerId="ADAL" clId="{965D94CC-8D52-4953-842B-03478B1C0B37}" dt="2023-06-15T12:13:56.318" v="207"/>
          <ac:picMkLst>
            <pc:docMk/>
            <pc:sldMk cId="54751402" sldId="285"/>
            <ac:picMk id="41" creationId="{9C0AC579-AC10-B314-42DA-76EA0648062C}"/>
          </ac:picMkLst>
        </pc:picChg>
        <pc:cxnChg chg="add del mod">
          <ac:chgData name="Sinha, Shivam [ETHUS Non-J&amp;J]" userId="f8062620-52b5-4568-ab26-69c12436e0fa" providerId="ADAL" clId="{965D94CC-8D52-4953-842B-03478B1C0B37}" dt="2023-06-15T12:13:56.318" v="207"/>
          <ac:cxnSpMkLst>
            <pc:docMk/>
            <pc:sldMk cId="54751402" sldId="285"/>
            <ac:cxnSpMk id="23" creationId="{A84699E9-CE76-ED5D-B562-A7007EF1ECF5}"/>
          </ac:cxnSpMkLst>
        </pc:cxnChg>
        <pc:cxnChg chg="add del mod">
          <ac:chgData name="Sinha, Shivam [ETHUS Non-J&amp;J]" userId="f8062620-52b5-4568-ab26-69c12436e0fa" providerId="ADAL" clId="{965D94CC-8D52-4953-842B-03478B1C0B37}" dt="2023-06-15T12:13:56.318" v="207"/>
          <ac:cxnSpMkLst>
            <pc:docMk/>
            <pc:sldMk cId="54751402" sldId="285"/>
            <ac:cxnSpMk id="24" creationId="{DD0720C1-B214-F749-C11B-0CEBEB076740}"/>
          </ac:cxnSpMkLst>
        </pc:cxnChg>
        <pc:cxnChg chg="add del mod">
          <ac:chgData name="Sinha, Shivam [ETHUS Non-J&amp;J]" userId="f8062620-52b5-4568-ab26-69c12436e0fa" providerId="ADAL" clId="{965D94CC-8D52-4953-842B-03478B1C0B37}" dt="2023-06-15T12:13:56.318" v="207"/>
          <ac:cxnSpMkLst>
            <pc:docMk/>
            <pc:sldMk cId="54751402" sldId="285"/>
            <ac:cxnSpMk id="25" creationId="{CB5EAB60-C9DB-BDB9-6752-98BC70C0648F}"/>
          </ac:cxnSpMkLst>
        </pc:cxnChg>
        <pc:cxnChg chg="add del mod">
          <ac:chgData name="Sinha, Shivam [ETHUS Non-J&amp;J]" userId="f8062620-52b5-4568-ab26-69c12436e0fa" providerId="ADAL" clId="{965D94CC-8D52-4953-842B-03478B1C0B37}" dt="2023-06-15T12:13:56.318" v="207"/>
          <ac:cxnSpMkLst>
            <pc:docMk/>
            <pc:sldMk cId="54751402" sldId="285"/>
            <ac:cxnSpMk id="26" creationId="{F3135EB4-5B80-6479-46D6-1A5BF780E0E0}"/>
          </ac:cxnSpMkLst>
        </pc:cxnChg>
        <pc:cxnChg chg="add del mod">
          <ac:chgData name="Sinha, Shivam [ETHUS Non-J&amp;J]" userId="f8062620-52b5-4568-ab26-69c12436e0fa" providerId="ADAL" clId="{965D94CC-8D52-4953-842B-03478B1C0B37}" dt="2023-06-15T12:13:56.318" v="207"/>
          <ac:cxnSpMkLst>
            <pc:docMk/>
            <pc:sldMk cId="54751402" sldId="285"/>
            <ac:cxnSpMk id="27" creationId="{54F8A8B6-AE9E-C5C0-94C5-ABF0FC4C843B}"/>
          </ac:cxnSpMkLst>
        </pc:cxnChg>
        <pc:cxnChg chg="add del mod">
          <ac:chgData name="Sinha, Shivam [ETHUS Non-J&amp;J]" userId="f8062620-52b5-4568-ab26-69c12436e0fa" providerId="ADAL" clId="{965D94CC-8D52-4953-842B-03478B1C0B37}" dt="2023-06-15T12:13:56.318" v="207"/>
          <ac:cxnSpMkLst>
            <pc:docMk/>
            <pc:sldMk cId="54751402" sldId="285"/>
            <ac:cxnSpMk id="29" creationId="{9977CBBD-E946-DA74-DA05-302B1878FA9B}"/>
          </ac:cxnSpMkLst>
        </pc:cxnChg>
        <pc:cxnChg chg="add del mod">
          <ac:chgData name="Sinha, Shivam [ETHUS Non-J&amp;J]" userId="f8062620-52b5-4568-ab26-69c12436e0fa" providerId="ADAL" clId="{965D94CC-8D52-4953-842B-03478B1C0B37}" dt="2023-06-15T12:13:56.318" v="207"/>
          <ac:cxnSpMkLst>
            <pc:docMk/>
            <pc:sldMk cId="54751402" sldId="285"/>
            <ac:cxnSpMk id="37" creationId="{4FC2ADFB-3525-A1D9-51C3-82A76BC67A10}"/>
          </ac:cxnSpMkLst>
        </pc:cxnChg>
        <pc:cxnChg chg="add del mod">
          <ac:chgData name="Sinha, Shivam [ETHUS Non-J&amp;J]" userId="f8062620-52b5-4568-ab26-69c12436e0fa" providerId="ADAL" clId="{965D94CC-8D52-4953-842B-03478B1C0B37}" dt="2023-06-15T12:13:56.318" v="207"/>
          <ac:cxnSpMkLst>
            <pc:docMk/>
            <pc:sldMk cId="54751402" sldId="285"/>
            <ac:cxnSpMk id="40" creationId="{D40437D0-20FE-775E-0B70-737869FBA0D6}"/>
          </ac:cxnSpMkLst>
        </pc:cxnChg>
      </pc:sldChg>
      <pc:sldChg chg="addSp modSp ord">
        <pc:chgData name="Sinha, Shivam [ETHUS Non-J&amp;J]" userId="f8062620-52b5-4568-ab26-69c12436e0fa" providerId="ADAL" clId="{965D94CC-8D52-4953-842B-03478B1C0B37}" dt="2023-06-15T12:08:24.981" v="201"/>
        <pc:sldMkLst>
          <pc:docMk/>
          <pc:sldMk cId="173527712" sldId="1933"/>
        </pc:sldMkLst>
        <pc:spChg chg="add mod">
          <ac:chgData name="Sinha, Shivam [ETHUS Non-J&amp;J]" userId="f8062620-52b5-4568-ab26-69c12436e0fa" providerId="ADAL" clId="{965D94CC-8D52-4953-842B-03478B1C0B37}" dt="2023-06-15T12:08:24.981" v="201"/>
          <ac:spMkLst>
            <pc:docMk/>
            <pc:sldMk cId="173527712" sldId="1933"/>
            <ac:spMk id="2" creationId="{B256EA4E-0C21-BF6B-1CBB-A48438B56500}"/>
          </ac:spMkLst>
        </pc:spChg>
      </pc:sldChg>
      <pc:sldChg chg="addSp delSp modSp new mod modAnim">
        <pc:chgData name="Sinha, Shivam [ETHUS Non-J&amp;J]" userId="f8062620-52b5-4568-ab26-69c12436e0fa" providerId="ADAL" clId="{965D94CC-8D52-4953-842B-03478B1C0B37}" dt="2023-06-15T11:55:44.652" v="188" actId="14100"/>
        <pc:sldMkLst>
          <pc:docMk/>
          <pc:sldMk cId="3459967871" sldId="1934"/>
        </pc:sldMkLst>
        <pc:spChg chg="del">
          <ac:chgData name="Sinha, Shivam [ETHUS Non-J&amp;J]" userId="f8062620-52b5-4568-ab26-69c12436e0fa" providerId="ADAL" clId="{965D94CC-8D52-4953-842B-03478B1C0B37}" dt="2023-06-15T11:28:46.380" v="2" actId="478"/>
          <ac:spMkLst>
            <pc:docMk/>
            <pc:sldMk cId="3459967871" sldId="1934"/>
            <ac:spMk id="2" creationId="{55523174-A883-3EDE-2E88-844C3D283522}"/>
          </ac:spMkLst>
        </pc:spChg>
        <pc:spChg chg="add mod">
          <ac:chgData name="Sinha, Shivam [ETHUS Non-J&amp;J]" userId="f8062620-52b5-4568-ab26-69c12436e0fa" providerId="ADAL" clId="{965D94CC-8D52-4953-842B-03478B1C0B37}" dt="2023-06-15T11:33:15.288" v="37" actId="1035"/>
          <ac:spMkLst>
            <pc:docMk/>
            <pc:sldMk cId="3459967871" sldId="1934"/>
            <ac:spMk id="4" creationId="{F760A491-C9EE-DA60-C51F-423A3CE3293B}"/>
          </ac:spMkLst>
        </pc:spChg>
        <pc:spChg chg="add mod">
          <ac:chgData name="Sinha, Shivam [ETHUS Non-J&amp;J]" userId="f8062620-52b5-4568-ab26-69c12436e0fa" providerId="ADAL" clId="{965D94CC-8D52-4953-842B-03478B1C0B37}" dt="2023-06-15T11:29:49.959" v="15" actId="1038"/>
          <ac:spMkLst>
            <pc:docMk/>
            <pc:sldMk cId="3459967871" sldId="1934"/>
            <ac:spMk id="6" creationId="{76B81E85-BC9C-ADC9-B83C-4B0B6867C97E}"/>
          </ac:spMkLst>
        </pc:spChg>
        <pc:spChg chg="add mod">
          <ac:chgData name="Sinha, Shivam [ETHUS Non-J&amp;J]" userId="f8062620-52b5-4568-ab26-69c12436e0fa" providerId="ADAL" clId="{965D94CC-8D52-4953-842B-03478B1C0B37}" dt="2023-06-15T11:50:37.462" v="187" actId="14100"/>
          <ac:spMkLst>
            <pc:docMk/>
            <pc:sldMk cId="3459967871" sldId="1934"/>
            <ac:spMk id="7" creationId="{A613EAD7-C318-878A-44CA-E262B36DCD8F}"/>
          </ac:spMkLst>
        </pc:spChg>
        <pc:spChg chg="add mod">
          <ac:chgData name="Sinha, Shivam [ETHUS Non-J&amp;J]" userId="f8062620-52b5-4568-ab26-69c12436e0fa" providerId="ADAL" clId="{965D94CC-8D52-4953-842B-03478B1C0B37}" dt="2023-06-15T11:29:49.959" v="15" actId="1038"/>
          <ac:spMkLst>
            <pc:docMk/>
            <pc:sldMk cId="3459967871" sldId="1934"/>
            <ac:spMk id="8" creationId="{E81F3FBD-A66B-6E5B-8C79-4E7DAEF0A9F2}"/>
          </ac:spMkLst>
        </pc:spChg>
        <pc:graphicFrameChg chg="add mod">
          <ac:chgData name="Sinha, Shivam [ETHUS Non-J&amp;J]" userId="f8062620-52b5-4568-ab26-69c12436e0fa" providerId="ADAL" clId="{965D94CC-8D52-4953-842B-03478B1C0B37}" dt="2023-06-15T11:55:44.652" v="188" actId="14100"/>
          <ac:graphicFrameMkLst>
            <pc:docMk/>
            <pc:sldMk cId="3459967871" sldId="1934"/>
            <ac:graphicFrameMk id="5" creationId="{C33E5832-D691-60A5-CA3C-36EEEE03DBF3}"/>
          </ac:graphicFrameMkLst>
        </pc:graphicFrameChg>
        <pc:cxnChg chg="add mod">
          <ac:chgData name="Sinha, Shivam [ETHUS Non-J&amp;J]" userId="f8062620-52b5-4568-ab26-69c12436e0fa" providerId="ADAL" clId="{965D94CC-8D52-4953-842B-03478B1C0B37}" dt="2023-06-15T11:32:53.004" v="27"/>
          <ac:cxnSpMkLst>
            <pc:docMk/>
            <pc:sldMk cId="3459967871" sldId="1934"/>
            <ac:cxnSpMk id="9" creationId="{D9DED9AC-5458-E109-B8BD-855E7732C330}"/>
          </ac:cxnSpMkLst>
        </pc:cxnChg>
      </pc:sldChg>
      <pc:sldChg chg="addSp delSp modSp new mod">
        <pc:chgData name="Sinha, Shivam [ETHUS Non-J&amp;J]" userId="f8062620-52b5-4568-ab26-69c12436e0fa" providerId="ADAL" clId="{965D94CC-8D52-4953-842B-03478B1C0B37}" dt="2023-06-15T11:33:51.845" v="56" actId="1035"/>
        <pc:sldMkLst>
          <pc:docMk/>
          <pc:sldMk cId="3044385047" sldId="1935"/>
        </pc:sldMkLst>
        <pc:spChg chg="del">
          <ac:chgData name="Sinha, Shivam [ETHUS Non-J&amp;J]" userId="f8062620-52b5-4568-ab26-69c12436e0fa" providerId="ADAL" clId="{965D94CC-8D52-4953-842B-03478B1C0B37}" dt="2023-06-15T11:30:20.362" v="17" actId="478"/>
          <ac:spMkLst>
            <pc:docMk/>
            <pc:sldMk cId="3044385047" sldId="1935"/>
            <ac:spMk id="2" creationId="{60B2B00E-315E-88C7-104F-5DCC744D3C84}"/>
          </ac:spMkLst>
        </pc:spChg>
        <pc:spChg chg="add mod">
          <ac:chgData name="Sinha, Shivam [ETHUS Non-J&amp;J]" userId="f8062620-52b5-4568-ab26-69c12436e0fa" providerId="ADAL" clId="{965D94CC-8D52-4953-842B-03478B1C0B37}" dt="2023-06-15T11:33:48.388" v="50" actId="1037"/>
          <ac:spMkLst>
            <pc:docMk/>
            <pc:sldMk cId="3044385047" sldId="1935"/>
            <ac:spMk id="5" creationId="{2EB1C9B9-9711-A199-23AF-5861DF237DF9}"/>
          </ac:spMkLst>
        </pc:spChg>
        <pc:graphicFrameChg chg="add mod modGraphic">
          <ac:chgData name="Sinha, Shivam [ETHUS Non-J&amp;J]" userId="f8062620-52b5-4568-ab26-69c12436e0fa" providerId="ADAL" clId="{965D94CC-8D52-4953-842B-03478B1C0B37}" dt="2023-06-15T11:31:57.794" v="25" actId="255"/>
          <ac:graphicFrameMkLst>
            <pc:docMk/>
            <pc:sldMk cId="3044385047" sldId="1935"/>
            <ac:graphicFrameMk id="4" creationId="{C3443EAB-12A0-4DF8-5A8A-92750F429921}"/>
          </ac:graphicFrameMkLst>
        </pc:graphicFrameChg>
        <pc:cxnChg chg="add mod">
          <ac:chgData name="Sinha, Shivam [ETHUS Non-J&amp;J]" userId="f8062620-52b5-4568-ab26-69c12436e0fa" providerId="ADAL" clId="{965D94CC-8D52-4953-842B-03478B1C0B37}" dt="2023-06-15T11:33:51.845" v="56" actId="1035"/>
          <ac:cxnSpMkLst>
            <pc:docMk/>
            <pc:sldMk cId="3044385047" sldId="1935"/>
            <ac:cxnSpMk id="6" creationId="{F23208E4-8790-899F-F08E-D006CFE244B8}"/>
          </ac:cxnSpMkLst>
        </pc:cxnChg>
      </pc:sldChg>
      <pc:sldChg chg="addSp delSp modSp new mod modAnim">
        <pc:chgData name="Sinha, Shivam [ETHUS Non-J&amp;J]" userId="f8062620-52b5-4568-ab26-69c12436e0fa" providerId="ADAL" clId="{965D94CC-8D52-4953-842B-03478B1C0B37}" dt="2023-06-15T11:36:20.379" v="66"/>
        <pc:sldMkLst>
          <pc:docMk/>
          <pc:sldMk cId="910030746" sldId="1936"/>
        </pc:sldMkLst>
        <pc:spChg chg="del">
          <ac:chgData name="Sinha, Shivam [ETHUS Non-J&amp;J]" userId="f8062620-52b5-4568-ab26-69c12436e0fa" providerId="ADAL" clId="{965D94CC-8D52-4953-842B-03478B1C0B37}" dt="2023-06-15T11:35:42.986" v="62" actId="478"/>
          <ac:spMkLst>
            <pc:docMk/>
            <pc:sldMk cId="910030746" sldId="1936"/>
            <ac:spMk id="2" creationId="{C14229F4-0405-8AA9-AD11-32FEA00CBC88}"/>
          </ac:spMkLst>
        </pc:spChg>
        <pc:spChg chg="add del mod">
          <ac:chgData name="Sinha, Shivam [ETHUS Non-J&amp;J]" userId="f8062620-52b5-4568-ab26-69c12436e0fa" providerId="ADAL" clId="{965D94CC-8D52-4953-842B-03478B1C0B37}" dt="2023-06-15T11:35:37.236" v="61" actId="478"/>
          <ac:spMkLst>
            <pc:docMk/>
            <pc:sldMk cId="910030746" sldId="1936"/>
            <ac:spMk id="4" creationId="{C5443F64-B0FE-3EF2-19E7-BB62DE27599A}"/>
          </ac:spMkLst>
        </pc:spChg>
        <pc:spChg chg="add mod">
          <ac:chgData name="Sinha, Shivam [ETHUS Non-J&amp;J]" userId="f8062620-52b5-4568-ab26-69c12436e0fa" providerId="ADAL" clId="{965D94CC-8D52-4953-842B-03478B1C0B37}" dt="2023-06-15T11:35:33.970" v="60" actId="207"/>
          <ac:spMkLst>
            <pc:docMk/>
            <pc:sldMk cId="910030746" sldId="1936"/>
            <ac:spMk id="5" creationId="{AAD445F9-4AB7-A86D-DAC0-C7432150CB08}"/>
          </ac:spMkLst>
        </pc:spChg>
        <pc:spChg chg="add mod">
          <ac:chgData name="Sinha, Shivam [ETHUS Non-J&amp;J]" userId="f8062620-52b5-4568-ab26-69c12436e0fa" providerId="ADAL" clId="{965D94CC-8D52-4953-842B-03478B1C0B37}" dt="2023-06-15T11:35:33.970" v="60" actId="207"/>
          <ac:spMkLst>
            <pc:docMk/>
            <pc:sldMk cId="910030746" sldId="1936"/>
            <ac:spMk id="6" creationId="{52D96A3A-6AD3-D86C-B10F-C71611841964}"/>
          </ac:spMkLst>
        </pc:spChg>
        <pc:spChg chg="add mod">
          <ac:chgData name="Sinha, Shivam [ETHUS Non-J&amp;J]" userId="f8062620-52b5-4568-ab26-69c12436e0fa" providerId="ADAL" clId="{965D94CC-8D52-4953-842B-03478B1C0B37}" dt="2023-06-15T11:35:22.506" v="59" actId="255"/>
          <ac:spMkLst>
            <pc:docMk/>
            <pc:sldMk cId="910030746" sldId="1936"/>
            <ac:spMk id="7" creationId="{D84162F4-345A-48B5-5123-76CAFE8E71E6}"/>
          </ac:spMkLst>
        </pc:spChg>
        <pc:spChg chg="add mod">
          <ac:chgData name="Sinha, Shivam [ETHUS Non-J&amp;J]" userId="f8062620-52b5-4568-ab26-69c12436e0fa" providerId="ADAL" clId="{965D94CC-8D52-4953-842B-03478B1C0B37}" dt="2023-06-15T11:35:22.506" v="59" actId="255"/>
          <ac:spMkLst>
            <pc:docMk/>
            <pc:sldMk cId="910030746" sldId="1936"/>
            <ac:spMk id="8" creationId="{4E65C4F3-AE27-DAFF-F885-66F1EF715933}"/>
          </ac:spMkLst>
        </pc:spChg>
        <pc:spChg chg="add mod">
          <ac:chgData name="Sinha, Shivam [ETHUS Non-J&amp;J]" userId="f8062620-52b5-4568-ab26-69c12436e0fa" providerId="ADAL" clId="{965D94CC-8D52-4953-842B-03478B1C0B37}" dt="2023-06-15T11:35:22.506" v="59" actId="255"/>
          <ac:spMkLst>
            <pc:docMk/>
            <pc:sldMk cId="910030746" sldId="1936"/>
            <ac:spMk id="9" creationId="{869A420C-141E-E26A-9487-38EA68B424BC}"/>
          </ac:spMkLst>
        </pc:spChg>
        <pc:spChg chg="add mod">
          <ac:chgData name="Sinha, Shivam [ETHUS Non-J&amp;J]" userId="f8062620-52b5-4568-ab26-69c12436e0fa" providerId="ADAL" clId="{965D94CC-8D52-4953-842B-03478B1C0B37}" dt="2023-06-15T11:35:22.506" v="59" actId="255"/>
          <ac:spMkLst>
            <pc:docMk/>
            <pc:sldMk cId="910030746" sldId="1936"/>
            <ac:spMk id="10" creationId="{7BA80849-0399-E8CC-C633-0A7206847191}"/>
          </ac:spMkLst>
        </pc:spChg>
        <pc:spChg chg="add mod">
          <ac:chgData name="Sinha, Shivam [ETHUS Non-J&amp;J]" userId="f8062620-52b5-4568-ab26-69c12436e0fa" providerId="ADAL" clId="{965D94CC-8D52-4953-842B-03478B1C0B37}" dt="2023-06-15T11:35:22.506" v="59" actId="255"/>
          <ac:spMkLst>
            <pc:docMk/>
            <pc:sldMk cId="910030746" sldId="1936"/>
            <ac:spMk id="12" creationId="{FE9363FC-6538-C0C7-2C1A-201265E39E7C}"/>
          </ac:spMkLst>
        </pc:spChg>
        <pc:spChg chg="add mod">
          <ac:chgData name="Sinha, Shivam [ETHUS Non-J&amp;J]" userId="f8062620-52b5-4568-ab26-69c12436e0fa" providerId="ADAL" clId="{965D94CC-8D52-4953-842B-03478B1C0B37}" dt="2023-06-15T11:35:22.506" v="59" actId="255"/>
          <ac:spMkLst>
            <pc:docMk/>
            <pc:sldMk cId="910030746" sldId="1936"/>
            <ac:spMk id="13" creationId="{D73BB2AB-AF74-68A6-7DF1-1BA2B48AD766}"/>
          </ac:spMkLst>
        </pc:spChg>
        <pc:spChg chg="add mod">
          <ac:chgData name="Sinha, Shivam [ETHUS Non-J&amp;J]" userId="f8062620-52b5-4568-ab26-69c12436e0fa" providerId="ADAL" clId="{965D94CC-8D52-4953-842B-03478B1C0B37}" dt="2023-06-15T11:35:33.970" v="60" actId="207"/>
          <ac:spMkLst>
            <pc:docMk/>
            <pc:sldMk cId="910030746" sldId="1936"/>
            <ac:spMk id="14" creationId="{0EC5B450-820B-4B49-B684-72AAE06BA70F}"/>
          </ac:spMkLst>
        </pc:spChg>
        <pc:spChg chg="add mod">
          <ac:chgData name="Sinha, Shivam [ETHUS Non-J&amp;J]" userId="f8062620-52b5-4568-ab26-69c12436e0fa" providerId="ADAL" clId="{965D94CC-8D52-4953-842B-03478B1C0B37}" dt="2023-06-15T11:35:33.970" v="60" actId="207"/>
          <ac:spMkLst>
            <pc:docMk/>
            <pc:sldMk cId="910030746" sldId="1936"/>
            <ac:spMk id="15" creationId="{9F5C6F66-A35F-80EF-9A76-EEBFFB78AEFD}"/>
          </ac:spMkLst>
        </pc:spChg>
        <pc:spChg chg="add mod">
          <ac:chgData name="Sinha, Shivam [ETHUS Non-J&amp;J]" userId="f8062620-52b5-4568-ab26-69c12436e0fa" providerId="ADAL" clId="{965D94CC-8D52-4953-842B-03478B1C0B37}" dt="2023-06-15T11:35:22.506" v="59" actId="255"/>
          <ac:spMkLst>
            <pc:docMk/>
            <pc:sldMk cId="910030746" sldId="1936"/>
            <ac:spMk id="16" creationId="{4BD1BFF0-C2DD-FA10-57C3-E68B35CB0E07}"/>
          </ac:spMkLst>
        </pc:spChg>
        <pc:spChg chg="add mod">
          <ac:chgData name="Sinha, Shivam [ETHUS Non-J&amp;J]" userId="f8062620-52b5-4568-ab26-69c12436e0fa" providerId="ADAL" clId="{965D94CC-8D52-4953-842B-03478B1C0B37}" dt="2023-06-15T11:35:33.970" v="60" actId="207"/>
          <ac:spMkLst>
            <pc:docMk/>
            <pc:sldMk cId="910030746" sldId="1936"/>
            <ac:spMk id="17" creationId="{E3959BD8-F607-6B5B-1209-F20DF68BDF1B}"/>
          </ac:spMkLst>
        </pc:spChg>
        <pc:spChg chg="add mod">
          <ac:chgData name="Sinha, Shivam [ETHUS Non-J&amp;J]" userId="f8062620-52b5-4568-ab26-69c12436e0fa" providerId="ADAL" clId="{965D94CC-8D52-4953-842B-03478B1C0B37}" dt="2023-06-15T11:35:22.506" v="59" actId="255"/>
          <ac:spMkLst>
            <pc:docMk/>
            <pc:sldMk cId="910030746" sldId="1936"/>
            <ac:spMk id="18" creationId="{1F9207E3-B089-C438-097F-3FC460BBC61C}"/>
          </ac:spMkLst>
        </pc:spChg>
        <pc:spChg chg="add mod">
          <ac:chgData name="Sinha, Shivam [ETHUS Non-J&amp;J]" userId="f8062620-52b5-4568-ab26-69c12436e0fa" providerId="ADAL" clId="{965D94CC-8D52-4953-842B-03478B1C0B37}" dt="2023-06-15T11:35:22.506" v="59" actId="255"/>
          <ac:spMkLst>
            <pc:docMk/>
            <pc:sldMk cId="910030746" sldId="1936"/>
            <ac:spMk id="19" creationId="{EE598B9C-29C7-3EC5-DCB3-9FED9C24383C}"/>
          </ac:spMkLst>
        </pc:spChg>
        <pc:spChg chg="add mod">
          <ac:chgData name="Sinha, Shivam [ETHUS Non-J&amp;J]" userId="f8062620-52b5-4568-ab26-69c12436e0fa" providerId="ADAL" clId="{965D94CC-8D52-4953-842B-03478B1C0B37}" dt="2023-06-15T11:36:15.110" v="65" actId="255"/>
          <ac:spMkLst>
            <pc:docMk/>
            <pc:sldMk cId="910030746" sldId="1936"/>
            <ac:spMk id="21" creationId="{B688ABC6-2E78-F306-B99D-01ABCB2DFC63}"/>
          </ac:spMkLst>
        </pc:spChg>
        <pc:cxnChg chg="add mod">
          <ac:chgData name="Sinha, Shivam [ETHUS Non-J&amp;J]" userId="f8062620-52b5-4568-ab26-69c12436e0fa" providerId="ADAL" clId="{965D94CC-8D52-4953-842B-03478B1C0B37}" dt="2023-06-15T11:35:22.506" v="59" actId="255"/>
          <ac:cxnSpMkLst>
            <pc:docMk/>
            <pc:sldMk cId="910030746" sldId="1936"/>
            <ac:cxnSpMk id="11" creationId="{AE0269DF-FD6D-AFDF-A159-D2DF07AC3264}"/>
          </ac:cxnSpMkLst>
        </pc:cxnChg>
        <pc:cxnChg chg="add mod">
          <ac:chgData name="Sinha, Shivam [ETHUS Non-J&amp;J]" userId="f8062620-52b5-4568-ab26-69c12436e0fa" providerId="ADAL" clId="{965D94CC-8D52-4953-842B-03478B1C0B37}" dt="2023-06-15T11:36:20.379" v="66"/>
          <ac:cxnSpMkLst>
            <pc:docMk/>
            <pc:sldMk cId="910030746" sldId="1936"/>
            <ac:cxnSpMk id="22" creationId="{D7B018FB-2F7A-7777-A6F1-DCAC55AC0255}"/>
          </ac:cxnSpMkLst>
        </pc:cxnChg>
      </pc:sldChg>
      <pc:sldChg chg="addSp delSp modSp new mod">
        <pc:chgData name="Sinha, Shivam [ETHUS Non-J&amp;J]" userId="f8062620-52b5-4568-ab26-69c12436e0fa" providerId="ADAL" clId="{965D94CC-8D52-4953-842B-03478B1C0B37}" dt="2023-06-15T12:08:10.083" v="196" actId="1036"/>
        <pc:sldMkLst>
          <pc:docMk/>
          <pc:sldMk cId="2375569799" sldId="1937"/>
        </pc:sldMkLst>
        <pc:spChg chg="del">
          <ac:chgData name="Sinha, Shivam [ETHUS Non-J&amp;J]" userId="f8062620-52b5-4568-ab26-69c12436e0fa" providerId="ADAL" clId="{965D94CC-8D52-4953-842B-03478B1C0B37}" dt="2023-06-15T11:38:13.463" v="68" actId="478"/>
          <ac:spMkLst>
            <pc:docMk/>
            <pc:sldMk cId="2375569799" sldId="1937"/>
            <ac:spMk id="2" creationId="{0CAEA530-B7EE-8DCD-1935-45FBEDB23A7D}"/>
          </ac:spMkLst>
        </pc:spChg>
        <pc:spChg chg="mod">
          <ac:chgData name="Sinha, Shivam [ETHUS Non-J&amp;J]" userId="f8062620-52b5-4568-ab26-69c12436e0fa" providerId="ADAL" clId="{965D94CC-8D52-4953-842B-03478B1C0B37}" dt="2023-06-15T11:39:53.865" v="109" actId="207"/>
          <ac:spMkLst>
            <pc:docMk/>
            <pc:sldMk cId="2375569799" sldId="1937"/>
            <ac:spMk id="3" creationId="{242421B6-6622-9BA2-6E5C-E854063061D9}"/>
          </ac:spMkLst>
        </pc:spChg>
        <pc:spChg chg="mod">
          <ac:chgData name="Sinha, Shivam [ETHUS Non-J&amp;J]" userId="f8062620-52b5-4568-ab26-69c12436e0fa" providerId="ADAL" clId="{965D94CC-8D52-4953-842B-03478B1C0B37}" dt="2023-06-15T11:39:53.865" v="109" actId="207"/>
          <ac:spMkLst>
            <pc:docMk/>
            <pc:sldMk cId="2375569799" sldId="1937"/>
            <ac:spMk id="6" creationId="{A92E4628-3FFA-2306-32C1-AF126CDC4938}"/>
          </ac:spMkLst>
        </pc:spChg>
        <pc:spChg chg="mod">
          <ac:chgData name="Sinha, Shivam [ETHUS Non-J&amp;J]" userId="f8062620-52b5-4568-ab26-69c12436e0fa" providerId="ADAL" clId="{965D94CC-8D52-4953-842B-03478B1C0B37}" dt="2023-06-15T11:39:53.865" v="109" actId="207"/>
          <ac:spMkLst>
            <pc:docMk/>
            <pc:sldMk cId="2375569799" sldId="1937"/>
            <ac:spMk id="9" creationId="{94206A9D-3F7E-4F35-653F-104C7CD253D9}"/>
          </ac:spMkLst>
        </pc:spChg>
        <pc:spChg chg="mod">
          <ac:chgData name="Sinha, Shivam [ETHUS Non-J&amp;J]" userId="f8062620-52b5-4568-ab26-69c12436e0fa" providerId="ADAL" clId="{965D94CC-8D52-4953-842B-03478B1C0B37}" dt="2023-06-15T11:39:53.865" v="109" actId="207"/>
          <ac:spMkLst>
            <pc:docMk/>
            <pc:sldMk cId="2375569799" sldId="1937"/>
            <ac:spMk id="12" creationId="{16275171-E3E1-BA38-B59A-20E5FE1D42AA}"/>
          </ac:spMkLst>
        </pc:spChg>
        <pc:spChg chg="mod">
          <ac:chgData name="Sinha, Shivam [ETHUS Non-J&amp;J]" userId="f8062620-52b5-4568-ab26-69c12436e0fa" providerId="ADAL" clId="{965D94CC-8D52-4953-842B-03478B1C0B37}" dt="2023-06-15T11:39:53.865" v="109" actId="207"/>
          <ac:spMkLst>
            <pc:docMk/>
            <pc:sldMk cId="2375569799" sldId="1937"/>
            <ac:spMk id="15" creationId="{6D16E304-E523-D26B-300B-9BEA67F3877D}"/>
          </ac:spMkLst>
        </pc:spChg>
        <pc:spChg chg="mod">
          <ac:chgData name="Sinha, Shivam [ETHUS Non-J&amp;J]" userId="f8062620-52b5-4568-ab26-69c12436e0fa" providerId="ADAL" clId="{965D94CC-8D52-4953-842B-03478B1C0B37}" dt="2023-06-15T11:39:53.865" v="109" actId="207"/>
          <ac:spMkLst>
            <pc:docMk/>
            <pc:sldMk cId="2375569799" sldId="1937"/>
            <ac:spMk id="18" creationId="{BF68E8BF-5342-47F4-542E-276AC3444CF0}"/>
          </ac:spMkLst>
        </pc:spChg>
        <pc:spChg chg="mod">
          <ac:chgData name="Sinha, Shivam [ETHUS Non-J&amp;J]" userId="f8062620-52b5-4568-ab26-69c12436e0fa" providerId="ADAL" clId="{965D94CC-8D52-4953-842B-03478B1C0B37}" dt="2023-06-15T11:39:53.865" v="109" actId="207"/>
          <ac:spMkLst>
            <pc:docMk/>
            <pc:sldMk cId="2375569799" sldId="1937"/>
            <ac:spMk id="21" creationId="{1A1EFE9C-89D3-4099-03C5-E8E5D475809C}"/>
          </ac:spMkLst>
        </pc:spChg>
        <pc:spChg chg="mod">
          <ac:chgData name="Sinha, Shivam [ETHUS Non-J&amp;J]" userId="f8062620-52b5-4568-ab26-69c12436e0fa" providerId="ADAL" clId="{965D94CC-8D52-4953-842B-03478B1C0B37}" dt="2023-06-15T11:39:53.865" v="109" actId="207"/>
          <ac:spMkLst>
            <pc:docMk/>
            <pc:sldMk cId="2375569799" sldId="1937"/>
            <ac:spMk id="24" creationId="{0AA8E9BA-2C95-DC60-F3B5-00BA42733ED9}"/>
          </ac:spMkLst>
        </pc:spChg>
        <pc:spChg chg="mod">
          <ac:chgData name="Sinha, Shivam [ETHUS Non-J&amp;J]" userId="f8062620-52b5-4568-ab26-69c12436e0fa" providerId="ADAL" clId="{965D94CC-8D52-4953-842B-03478B1C0B37}" dt="2023-06-15T11:40:29.683" v="113" actId="1036"/>
          <ac:spMkLst>
            <pc:docMk/>
            <pc:sldMk cId="2375569799" sldId="1937"/>
            <ac:spMk id="27" creationId="{CEB7F5AC-06EB-9270-DAB2-36CF2995675D}"/>
          </ac:spMkLst>
        </pc:spChg>
        <pc:spChg chg="mod">
          <ac:chgData name="Sinha, Shivam [ETHUS Non-J&amp;J]" userId="f8062620-52b5-4568-ab26-69c12436e0fa" providerId="ADAL" clId="{965D94CC-8D52-4953-842B-03478B1C0B37}" dt="2023-06-15T11:39:53.865" v="109" actId="207"/>
          <ac:spMkLst>
            <pc:docMk/>
            <pc:sldMk cId="2375569799" sldId="1937"/>
            <ac:spMk id="30" creationId="{CC4299B5-02C3-8CDB-A6C5-9B6E763BF4A6}"/>
          </ac:spMkLst>
        </pc:spChg>
        <pc:spChg chg="add mod">
          <ac:chgData name="Sinha, Shivam [ETHUS Non-J&amp;J]" userId="f8062620-52b5-4568-ab26-69c12436e0fa" providerId="ADAL" clId="{965D94CC-8D52-4953-842B-03478B1C0B37}" dt="2023-06-15T11:39:53.865" v="109" actId="207"/>
          <ac:spMkLst>
            <pc:docMk/>
            <pc:sldMk cId="2375569799" sldId="1937"/>
            <ac:spMk id="32" creationId="{C342F640-15F5-9BEE-EB4D-D2E88E136559}"/>
          </ac:spMkLst>
        </pc:spChg>
        <pc:spChg chg="add mod">
          <ac:chgData name="Sinha, Shivam [ETHUS Non-J&amp;J]" userId="f8062620-52b5-4568-ab26-69c12436e0fa" providerId="ADAL" clId="{965D94CC-8D52-4953-842B-03478B1C0B37}" dt="2023-06-15T11:40:24.726" v="112" actId="1076"/>
          <ac:spMkLst>
            <pc:docMk/>
            <pc:sldMk cId="2375569799" sldId="1937"/>
            <ac:spMk id="33" creationId="{80316B22-8417-C93B-63CD-1EDE4E726DA7}"/>
          </ac:spMkLst>
        </pc:spChg>
        <pc:spChg chg="add mod">
          <ac:chgData name="Sinha, Shivam [ETHUS Non-J&amp;J]" userId="f8062620-52b5-4568-ab26-69c12436e0fa" providerId="ADAL" clId="{965D94CC-8D52-4953-842B-03478B1C0B37}" dt="2023-06-15T11:40:24.726" v="112" actId="1076"/>
          <ac:spMkLst>
            <pc:docMk/>
            <pc:sldMk cId="2375569799" sldId="1937"/>
            <ac:spMk id="34" creationId="{90982245-8E6C-688C-55F4-2E24E98D314E}"/>
          </ac:spMkLst>
        </pc:spChg>
        <pc:spChg chg="add mod">
          <ac:chgData name="Sinha, Shivam [ETHUS Non-J&amp;J]" userId="f8062620-52b5-4568-ab26-69c12436e0fa" providerId="ADAL" clId="{965D94CC-8D52-4953-842B-03478B1C0B37}" dt="2023-06-15T11:41:02.802" v="123" actId="1037"/>
          <ac:spMkLst>
            <pc:docMk/>
            <pc:sldMk cId="2375569799" sldId="1937"/>
            <ac:spMk id="36" creationId="{F10D7DB9-0C5A-786D-3102-A5081C6DCBFA}"/>
          </ac:spMkLst>
        </pc:spChg>
        <pc:spChg chg="add mod">
          <ac:chgData name="Sinha, Shivam [ETHUS Non-J&amp;J]" userId="f8062620-52b5-4568-ab26-69c12436e0fa" providerId="ADAL" clId="{965D94CC-8D52-4953-842B-03478B1C0B37}" dt="2023-06-15T12:08:10.083" v="196" actId="1036"/>
          <ac:spMkLst>
            <pc:docMk/>
            <pc:sldMk cId="2375569799" sldId="1937"/>
            <ac:spMk id="39" creationId="{09A33433-D1F2-C261-7562-F41F331AD76A}"/>
          </ac:spMkLst>
        </pc:spChg>
        <pc:grpChg chg="add mod">
          <ac:chgData name="Sinha, Shivam [ETHUS Non-J&amp;J]" userId="f8062620-52b5-4568-ab26-69c12436e0fa" providerId="ADAL" clId="{965D94CC-8D52-4953-842B-03478B1C0B37}" dt="2023-06-15T11:40:24.726" v="112" actId="1076"/>
          <ac:grpSpMkLst>
            <pc:docMk/>
            <pc:sldMk cId="2375569799" sldId="1937"/>
            <ac:grpSpMk id="5" creationId="{98E1E4E9-C45E-1AED-820F-6B31D1CE27B9}"/>
          </ac:grpSpMkLst>
        </pc:grpChg>
        <pc:grpChg chg="add mod">
          <ac:chgData name="Sinha, Shivam [ETHUS Non-J&amp;J]" userId="f8062620-52b5-4568-ab26-69c12436e0fa" providerId="ADAL" clId="{965D94CC-8D52-4953-842B-03478B1C0B37}" dt="2023-06-15T11:40:24.726" v="112" actId="1076"/>
          <ac:grpSpMkLst>
            <pc:docMk/>
            <pc:sldMk cId="2375569799" sldId="1937"/>
            <ac:grpSpMk id="8" creationId="{4C6A42A7-6FB7-973B-9576-446CCE4D12A7}"/>
          </ac:grpSpMkLst>
        </pc:grpChg>
        <pc:grpChg chg="add mod">
          <ac:chgData name="Sinha, Shivam [ETHUS Non-J&amp;J]" userId="f8062620-52b5-4568-ab26-69c12436e0fa" providerId="ADAL" clId="{965D94CC-8D52-4953-842B-03478B1C0B37}" dt="2023-06-15T11:40:24.726" v="112" actId="1076"/>
          <ac:grpSpMkLst>
            <pc:docMk/>
            <pc:sldMk cId="2375569799" sldId="1937"/>
            <ac:grpSpMk id="11" creationId="{0DF6DCB3-7E1C-F384-D369-071710073B24}"/>
          </ac:grpSpMkLst>
        </pc:grpChg>
        <pc:grpChg chg="add mod">
          <ac:chgData name="Sinha, Shivam [ETHUS Non-J&amp;J]" userId="f8062620-52b5-4568-ab26-69c12436e0fa" providerId="ADAL" clId="{965D94CC-8D52-4953-842B-03478B1C0B37}" dt="2023-06-15T11:40:24.726" v="112" actId="1076"/>
          <ac:grpSpMkLst>
            <pc:docMk/>
            <pc:sldMk cId="2375569799" sldId="1937"/>
            <ac:grpSpMk id="14" creationId="{264E522E-26AE-2464-555F-472895E56299}"/>
          </ac:grpSpMkLst>
        </pc:grpChg>
        <pc:grpChg chg="add mod">
          <ac:chgData name="Sinha, Shivam [ETHUS Non-J&amp;J]" userId="f8062620-52b5-4568-ab26-69c12436e0fa" providerId="ADAL" clId="{965D94CC-8D52-4953-842B-03478B1C0B37}" dt="2023-06-15T11:40:24.726" v="112" actId="1076"/>
          <ac:grpSpMkLst>
            <pc:docMk/>
            <pc:sldMk cId="2375569799" sldId="1937"/>
            <ac:grpSpMk id="17" creationId="{D32981A2-1882-F260-AFA3-6F0F741FA667}"/>
          </ac:grpSpMkLst>
        </pc:grpChg>
        <pc:grpChg chg="add mod">
          <ac:chgData name="Sinha, Shivam [ETHUS Non-J&amp;J]" userId="f8062620-52b5-4568-ab26-69c12436e0fa" providerId="ADAL" clId="{965D94CC-8D52-4953-842B-03478B1C0B37}" dt="2023-06-15T11:40:24.726" v="112" actId="1076"/>
          <ac:grpSpMkLst>
            <pc:docMk/>
            <pc:sldMk cId="2375569799" sldId="1937"/>
            <ac:grpSpMk id="20" creationId="{940E6C9A-E301-8736-D42C-355388DA39B8}"/>
          </ac:grpSpMkLst>
        </pc:grpChg>
        <pc:grpChg chg="add mod">
          <ac:chgData name="Sinha, Shivam [ETHUS Non-J&amp;J]" userId="f8062620-52b5-4568-ab26-69c12436e0fa" providerId="ADAL" clId="{965D94CC-8D52-4953-842B-03478B1C0B37}" dt="2023-06-15T11:40:24.726" v="112" actId="1076"/>
          <ac:grpSpMkLst>
            <pc:docMk/>
            <pc:sldMk cId="2375569799" sldId="1937"/>
            <ac:grpSpMk id="23" creationId="{B2605449-8E84-8B18-0308-DA8FDFBEF674}"/>
          </ac:grpSpMkLst>
        </pc:grpChg>
        <pc:grpChg chg="add mod">
          <ac:chgData name="Sinha, Shivam [ETHUS Non-J&amp;J]" userId="f8062620-52b5-4568-ab26-69c12436e0fa" providerId="ADAL" clId="{965D94CC-8D52-4953-842B-03478B1C0B37}" dt="2023-06-15T11:40:24.726" v="112" actId="1076"/>
          <ac:grpSpMkLst>
            <pc:docMk/>
            <pc:sldMk cId="2375569799" sldId="1937"/>
            <ac:grpSpMk id="26" creationId="{AD30CA07-4A0D-136F-FF1A-1955E0F692C3}"/>
          </ac:grpSpMkLst>
        </pc:grpChg>
        <pc:grpChg chg="add mod">
          <ac:chgData name="Sinha, Shivam [ETHUS Non-J&amp;J]" userId="f8062620-52b5-4568-ab26-69c12436e0fa" providerId="ADAL" clId="{965D94CC-8D52-4953-842B-03478B1C0B37}" dt="2023-06-15T11:40:24.726" v="112" actId="1076"/>
          <ac:grpSpMkLst>
            <pc:docMk/>
            <pc:sldMk cId="2375569799" sldId="1937"/>
            <ac:grpSpMk id="29" creationId="{24A0E250-4D27-AD77-2078-13CA55455341}"/>
          </ac:grpSpMkLst>
        </pc:grpChg>
        <pc:picChg chg="add mod">
          <ac:chgData name="Sinha, Shivam [ETHUS Non-J&amp;J]" userId="f8062620-52b5-4568-ab26-69c12436e0fa" providerId="ADAL" clId="{965D94CC-8D52-4953-842B-03478B1C0B37}" dt="2023-06-15T11:40:24.726" v="112" actId="1076"/>
          <ac:picMkLst>
            <pc:docMk/>
            <pc:sldMk cId="2375569799" sldId="1937"/>
            <ac:picMk id="4" creationId="{BFD524AF-4952-1180-A90F-4E750B94771C}"/>
          </ac:picMkLst>
        </pc:picChg>
        <pc:picChg chg="mod">
          <ac:chgData name="Sinha, Shivam [ETHUS Non-J&amp;J]" userId="f8062620-52b5-4568-ab26-69c12436e0fa" providerId="ADAL" clId="{965D94CC-8D52-4953-842B-03478B1C0B37}" dt="2023-06-15T11:39:43.630" v="108" actId="207"/>
          <ac:picMkLst>
            <pc:docMk/>
            <pc:sldMk cId="2375569799" sldId="1937"/>
            <ac:picMk id="7" creationId="{8816756A-FB79-B769-3AB9-249A21F21A93}"/>
          </ac:picMkLst>
        </pc:picChg>
        <pc:picChg chg="mod">
          <ac:chgData name="Sinha, Shivam [ETHUS Non-J&amp;J]" userId="f8062620-52b5-4568-ab26-69c12436e0fa" providerId="ADAL" clId="{965D94CC-8D52-4953-842B-03478B1C0B37}" dt="2023-06-15T11:39:43.630" v="108" actId="207"/>
          <ac:picMkLst>
            <pc:docMk/>
            <pc:sldMk cId="2375569799" sldId="1937"/>
            <ac:picMk id="10" creationId="{EED65916-FED3-ECCA-E589-76CC7EBD001A}"/>
          </ac:picMkLst>
        </pc:picChg>
        <pc:picChg chg="mod">
          <ac:chgData name="Sinha, Shivam [ETHUS Non-J&amp;J]" userId="f8062620-52b5-4568-ab26-69c12436e0fa" providerId="ADAL" clId="{965D94CC-8D52-4953-842B-03478B1C0B37}" dt="2023-06-15T11:39:43.630" v="108" actId="207"/>
          <ac:picMkLst>
            <pc:docMk/>
            <pc:sldMk cId="2375569799" sldId="1937"/>
            <ac:picMk id="13" creationId="{72E94526-ED06-2C66-8D8F-7806EDAC64AB}"/>
          </ac:picMkLst>
        </pc:picChg>
        <pc:picChg chg="mod">
          <ac:chgData name="Sinha, Shivam [ETHUS Non-J&amp;J]" userId="f8062620-52b5-4568-ab26-69c12436e0fa" providerId="ADAL" clId="{965D94CC-8D52-4953-842B-03478B1C0B37}" dt="2023-06-15T11:39:43.630" v="108" actId="207"/>
          <ac:picMkLst>
            <pc:docMk/>
            <pc:sldMk cId="2375569799" sldId="1937"/>
            <ac:picMk id="16" creationId="{BA1B8C77-0494-1E2E-6419-3DFF8B5730A5}"/>
          </ac:picMkLst>
        </pc:picChg>
        <pc:picChg chg="mod">
          <ac:chgData name="Sinha, Shivam [ETHUS Non-J&amp;J]" userId="f8062620-52b5-4568-ab26-69c12436e0fa" providerId="ADAL" clId="{965D94CC-8D52-4953-842B-03478B1C0B37}" dt="2023-06-15T11:39:43.630" v="108" actId="207"/>
          <ac:picMkLst>
            <pc:docMk/>
            <pc:sldMk cId="2375569799" sldId="1937"/>
            <ac:picMk id="19" creationId="{F6B996FD-EDD5-53D7-6629-715AD00FAB18}"/>
          </ac:picMkLst>
        </pc:picChg>
        <pc:picChg chg="mod">
          <ac:chgData name="Sinha, Shivam [ETHUS Non-J&amp;J]" userId="f8062620-52b5-4568-ab26-69c12436e0fa" providerId="ADAL" clId="{965D94CC-8D52-4953-842B-03478B1C0B37}" dt="2023-06-15T11:39:43.630" v="108" actId="207"/>
          <ac:picMkLst>
            <pc:docMk/>
            <pc:sldMk cId="2375569799" sldId="1937"/>
            <ac:picMk id="22" creationId="{A637AED0-A7BE-7105-D7A9-141AC98093C4}"/>
          </ac:picMkLst>
        </pc:picChg>
        <pc:picChg chg="mod">
          <ac:chgData name="Sinha, Shivam [ETHUS Non-J&amp;J]" userId="f8062620-52b5-4568-ab26-69c12436e0fa" providerId="ADAL" clId="{965D94CC-8D52-4953-842B-03478B1C0B37}" dt="2023-06-15T11:39:43.630" v="108" actId="207"/>
          <ac:picMkLst>
            <pc:docMk/>
            <pc:sldMk cId="2375569799" sldId="1937"/>
            <ac:picMk id="25" creationId="{43911B5D-0464-0922-8905-F52C80E03EC0}"/>
          </ac:picMkLst>
        </pc:picChg>
        <pc:picChg chg="mod">
          <ac:chgData name="Sinha, Shivam [ETHUS Non-J&amp;J]" userId="f8062620-52b5-4568-ab26-69c12436e0fa" providerId="ADAL" clId="{965D94CC-8D52-4953-842B-03478B1C0B37}" dt="2023-06-15T11:39:43.630" v="108" actId="207"/>
          <ac:picMkLst>
            <pc:docMk/>
            <pc:sldMk cId="2375569799" sldId="1937"/>
            <ac:picMk id="28" creationId="{AE0DD620-EC13-869F-26A8-2CC41200CE22}"/>
          </ac:picMkLst>
        </pc:picChg>
        <pc:picChg chg="mod">
          <ac:chgData name="Sinha, Shivam [ETHUS Non-J&amp;J]" userId="f8062620-52b5-4568-ab26-69c12436e0fa" providerId="ADAL" clId="{965D94CC-8D52-4953-842B-03478B1C0B37}" dt="2023-06-15T11:39:43.630" v="108" actId="207"/>
          <ac:picMkLst>
            <pc:docMk/>
            <pc:sldMk cId="2375569799" sldId="1937"/>
            <ac:picMk id="31" creationId="{73E72E8C-3746-FCF0-571F-A9131C419548}"/>
          </ac:picMkLst>
        </pc:picChg>
        <pc:cxnChg chg="add mod">
          <ac:chgData name="Sinha, Shivam [ETHUS Non-J&amp;J]" userId="f8062620-52b5-4568-ab26-69c12436e0fa" providerId="ADAL" clId="{965D94CC-8D52-4953-842B-03478B1C0B37}" dt="2023-06-15T11:41:25.557" v="127" actId="14100"/>
          <ac:cxnSpMkLst>
            <pc:docMk/>
            <pc:sldMk cId="2375569799" sldId="1937"/>
            <ac:cxnSpMk id="37" creationId="{A622BBE0-7C28-60DA-1F62-990CBD1F69D5}"/>
          </ac:cxnSpMkLst>
        </pc:cxnChg>
      </pc:sldChg>
      <pc:sldChg chg="addSp delSp modSp new mod">
        <pc:chgData name="Sinha, Shivam [ETHUS Non-J&amp;J]" userId="f8062620-52b5-4568-ab26-69c12436e0fa" providerId="ADAL" clId="{965D94CC-8D52-4953-842B-03478B1C0B37}" dt="2023-06-15T12:07:53.776" v="189" actId="478"/>
        <pc:sldMkLst>
          <pc:docMk/>
          <pc:sldMk cId="2081200409" sldId="1938"/>
        </pc:sldMkLst>
        <pc:spChg chg="add del">
          <ac:chgData name="Sinha, Shivam [ETHUS Non-J&amp;J]" userId="f8062620-52b5-4568-ab26-69c12436e0fa" providerId="ADAL" clId="{965D94CC-8D52-4953-842B-03478B1C0B37}" dt="2023-06-15T11:41:54.749" v="131" actId="478"/>
          <ac:spMkLst>
            <pc:docMk/>
            <pc:sldMk cId="2081200409" sldId="1938"/>
            <ac:spMk id="2" creationId="{69F396CE-8D11-5611-3E9D-7343461EC88C}"/>
          </ac:spMkLst>
        </pc:spChg>
        <pc:spChg chg="add del">
          <ac:chgData name="Sinha, Shivam [ETHUS Non-J&amp;J]" userId="f8062620-52b5-4568-ab26-69c12436e0fa" providerId="ADAL" clId="{965D94CC-8D52-4953-842B-03478B1C0B37}" dt="2023-06-15T11:41:52.033" v="130" actId="478"/>
          <ac:spMkLst>
            <pc:docMk/>
            <pc:sldMk cId="2081200409" sldId="1938"/>
            <ac:spMk id="3" creationId="{0E235D38-D8FB-B80A-3827-734D46256214}"/>
          </ac:spMkLst>
        </pc:spChg>
        <pc:spChg chg="add del mod">
          <ac:chgData name="Sinha, Shivam [ETHUS Non-J&amp;J]" userId="f8062620-52b5-4568-ab26-69c12436e0fa" providerId="ADAL" clId="{965D94CC-8D52-4953-842B-03478B1C0B37}" dt="2023-06-15T12:07:53.776" v="189" actId="478"/>
          <ac:spMkLst>
            <pc:docMk/>
            <pc:sldMk cId="2081200409" sldId="1938"/>
            <ac:spMk id="4" creationId="{1D551FFA-3DA7-71B9-D3EF-65AD6C125EC0}"/>
          </ac:spMkLst>
        </pc:spChg>
        <pc:spChg chg="add mod">
          <ac:chgData name="Sinha, Shivam [ETHUS Non-J&amp;J]" userId="f8062620-52b5-4568-ab26-69c12436e0fa" providerId="ADAL" clId="{965D94CC-8D52-4953-842B-03478B1C0B37}" dt="2023-06-15T11:43:25.485" v="146" actId="1037"/>
          <ac:spMkLst>
            <pc:docMk/>
            <pc:sldMk cId="2081200409" sldId="1938"/>
            <ac:spMk id="5" creationId="{CCDA202F-19CE-E4DB-FE4B-DD98D88D6688}"/>
          </ac:spMkLst>
        </pc:spChg>
        <pc:spChg chg="add mod">
          <ac:chgData name="Sinha, Shivam [ETHUS Non-J&amp;J]" userId="f8062620-52b5-4568-ab26-69c12436e0fa" providerId="ADAL" clId="{965D94CC-8D52-4953-842B-03478B1C0B37}" dt="2023-06-15T11:44:16.177" v="151" actId="208"/>
          <ac:spMkLst>
            <pc:docMk/>
            <pc:sldMk cId="2081200409" sldId="1938"/>
            <ac:spMk id="6" creationId="{14DAEF83-65D7-9365-1052-8AC927857F0E}"/>
          </ac:spMkLst>
        </pc:spChg>
        <pc:spChg chg="add mod">
          <ac:chgData name="Sinha, Shivam [ETHUS Non-J&amp;J]" userId="f8062620-52b5-4568-ab26-69c12436e0fa" providerId="ADAL" clId="{965D94CC-8D52-4953-842B-03478B1C0B37}" dt="2023-06-15T11:44:50.864" v="159" actId="1038"/>
          <ac:spMkLst>
            <pc:docMk/>
            <pc:sldMk cId="2081200409" sldId="1938"/>
            <ac:spMk id="7" creationId="{F4EC5EF9-B236-0EB0-3844-1459C52A74D3}"/>
          </ac:spMkLst>
        </pc:spChg>
        <pc:spChg chg="add mod">
          <ac:chgData name="Sinha, Shivam [ETHUS Non-J&amp;J]" userId="f8062620-52b5-4568-ab26-69c12436e0fa" providerId="ADAL" clId="{965D94CC-8D52-4953-842B-03478B1C0B37}" dt="2023-06-15T11:44:16.177" v="151" actId="208"/>
          <ac:spMkLst>
            <pc:docMk/>
            <pc:sldMk cId="2081200409" sldId="1938"/>
            <ac:spMk id="8" creationId="{070A073E-7EC7-4F79-F2F0-18BECF8C1CB3}"/>
          </ac:spMkLst>
        </pc:spChg>
        <pc:spChg chg="add mod">
          <ac:chgData name="Sinha, Shivam [ETHUS Non-J&amp;J]" userId="f8062620-52b5-4568-ab26-69c12436e0fa" providerId="ADAL" clId="{965D94CC-8D52-4953-842B-03478B1C0B37}" dt="2023-06-15T11:44:16.177" v="151" actId="208"/>
          <ac:spMkLst>
            <pc:docMk/>
            <pc:sldMk cId="2081200409" sldId="1938"/>
            <ac:spMk id="13" creationId="{BB7E8A84-F910-84BA-30C6-79E0DA4C3DB9}"/>
          </ac:spMkLst>
        </pc:spChg>
        <pc:spChg chg="add mod">
          <ac:chgData name="Sinha, Shivam [ETHUS Non-J&amp;J]" userId="f8062620-52b5-4568-ab26-69c12436e0fa" providerId="ADAL" clId="{965D94CC-8D52-4953-842B-03478B1C0B37}" dt="2023-06-15T11:44:16.177" v="151" actId="208"/>
          <ac:spMkLst>
            <pc:docMk/>
            <pc:sldMk cId="2081200409" sldId="1938"/>
            <ac:spMk id="16" creationId="{967ED43C-2D81-0D9C-9EA4-FD5CA4D7B461}"/>
          </ac:spMkLst>
        </pc:spChg>
        <pc:spChg chg="mod">
          <ac:chgData name="Sinha, Shivam [ETHUS Non-J&amp;J]" userId="f8062620-52b5-4568-ab26-69c12436e0fa" providerId="ADAL" clId="{965D94CC-8D52-4953-842B-03478B1C0B37}" dt="2023-06-15T11:43:39.609" v="149" actId="1036"/>
          <ac:spMkLst>
            <pc:docMk/>
            <pc:sldMk cId="2081200409" sldId="1938"/>
            <ac:spMk id="18" creationId="{78D529C3-29FC-A0FE-555C-01578AC5D5CF}"/>
          </ac:spMkLst>
        </pc:spChg>
        <pc:spChg chg="mod">
          <ac:chgData name="Sinha, Shivam [ETHUS Non-J&amp;J]" userId="f8062620-52b5-4568-ab26-69c12436e0fa" providerId="ADAL" clId="{965D94CC-8D52-4953-842B-03478B1C0B37}" dt="2023-06-15T11:43:39.609" v="149" actId="1036"/>
          <ac:spMkLst>
            <pc:docMk/>
            <pc:sldMk cId="2081200409" sldId="1938"/>
            <ac:spMk id="21" creationId="{7572D565-D198-3B99-5505-98433557279C}"/>
          </ac:spMkLst>
        </pc:spChg>
        <pc:spChg chg="mod">
          <ac:chgData name="Sinha, Shivam [ETHUS Non-J&amp;J]" userId="f8062620-52b5-4568-ab26-69c12436e0fa" providerId="ADAL" clId="{965D94CC-8D52-4953-842B-03478B1C0B37}" dt="2023-06-15T11:43:39.609" v="149" actId="1036"/>
          <ac:spMkLst>
            <pc:docMk/>
            <pc:sldMk cId="2081200409" sldId="1938"/>
            <ac:spMk id="24" creationId="{F2171994-0BED-DCC9-090F-04A47D744363}"/>
          </ac:spMkLst>
        </pc:spChg>
        <pc:spChg chg="mod">
          <ac:chgData name="Sinha, Shivam [ETHUS Non-J&amp;J]" userId="f8062620-52b5-4568-ab26-69c12436e0fa" providerId="ADAL" clId="{965D94CC-8D52-4953-842B-03478B1C0B37}" dt="2023-06-15T11:43:39.609" v="149" actId="1036"/>
          <ac:spMkLst>
            <pc:docMk/>
            <pc:sldMk cId="2081200409" sldId="1938"/>
            <ac:spMk id="27" creationId="{2C0F3B42-7685-A42B-CE5C-713BC8A90BFC}"/>
          </ac:spMkLst>
        </pc:spChg>
        <pc:spChg chg="mod">
          <ac:chgData name="Sinha, Shivam [ETHUS Non-J&amp;J]" userId="f8062620-52b5-4568-ab26-69c12436e0fa" providerId="ADAL" clId="{965D94CC-8D52-4953-842B-03478B1C0B37}" dt="2023-06-15T11:43:39.609" v="149" actId="1036"/>
          <ac:spMkLst>
            <pc:docMk/>
            <pc:sldMk cId="2081200409" sldId="1938"/>
            <ac:spMk id="30" creationId="{0E5B4A70-CC8B-455C-8639-CC4F5080B4A8}"/>
          </ac:spMkLst>
        </pc:spChg>
        <pc:spChg chg="mod">
          <ac:chgData name="Sinha, Shivam [ETHUS Non-J&amp;J]" userId="f8062620-52b5-4568-ab26-69c12436e0fa" providerId="ADAL" clId="{965D94CC-8D52-4953-842B-03478B1C0B37}" dt="2023-06-15T11:43:39.609" v="149" actId="1036"/>
          <ac:spMkLst>
            <pc:docMk/>
            <pc:sldMk cId="2081200409" sldId="1938"/>
            <ac:spMk id="33" creationId="{F19D2B91-3168-225B-0C38-EEC6558592BF}"/>
          </ac:spMkLst>
        </pc:spChg>
        <pc:spChg chg="mod">
          <ac:chgData name="Sinha, Shivam [ETHUS Non-J&amp;J]" userId="f8062620-52b5-4568-ab26-69c12436e0fa" providerId="ADAL" clId="{965D94CC-8D52-4953-842B-03478B1C0B37}" dt="2023-06-15T11:43:39.609" v="149" actId="1036"/>
          <ac:spMkLst>
            <pc:docMk/>
            <pc:sldMk cId="2081200409" sldId="1938"/>
            <ac:spMk id="36" creationId="{EF333C1D-CAFA-4A19-859C-3317ECB02FB2}"/>
          </ac:spMkLst>
        </pc:spChg>
        <pc:spChg chg="mod">
          <ac:chgData name="Sinha, Shivam [ETHUS Non-J&amp;J]" userId="f8062620-52b5-4568-ab26-69c12436e0fa" providerId="ADAL" clId="{965D94CC-8D52-4953-842B-03478B1C0B37}" dt="2023-06-15T11:43:39.609" v="149" actId="1036"/>
          <ac:spMkLst>
            <pc:docMk/>
            <pc:sldMk cId="2081200409" sldId="1938"/>
            <ac:spMk id="39" creationId="{5E199EBA-F13F-8D49-CBA2-5F5652BAD2EE}"/>
          </ac:spMkLst>
        </pc:spChg>
        <pc:spChg chg="mod">
          <ac:chgData name="Sinha, Shivam [ETHUS Non-J&amp;J]" userId="f8062620-52b5-4568-ab26-69c12436e0fa" providerId="ADAL" clId="{965D94CC-8D52-4953-842B-03478B1C0B37}" dt="2023-06-15T11:44:33.032" v="154" actId="1038"/>
          <ac:spMkLst>
            <pc:docMk/>
            <pc:sldMk cId="2081200409" sldId="1938"/>
            <ac:spMk id="42" creationId="{F2BA981E-F034-8AC5-2320-ACD1F27CC6AF}"/>
          </ac:spMkLst>
        </pc:spChg>
        <pc:spChg chg="add mod">
          <ac:chgData name="Sinha, Shivam [ETHUS Non-J&amp;J]" userId="f8062620-52b5-4568-ab26-69c12436e0fa" providerId="ADAL" clId="{965D94CC-8D52-4953-842B-03478B1C0B37}" dt="2023-06-15T11:44:16.177" v="151" actId="208"/>
          <ac:spMkLst>
            <pc:docMk/>
            <pc:sldMk cId="2081200409" sldId="1938"/>
            <ac:spMk id="47" creationId="{F9B4B878-9F31-4122-90FF-2A0D81A576B4}"/>
          </ac:spMkLst>
        </pc:spChg>
        <pc:spChg chg="mod">
          <ac:chgData name="Sinha, Shivam [ETHUS Non-J&amp;J]" userId="f8062620-52b5-4568-ab26-69c12436e0fa" providerId="ADAL" clId="{965D94CC-8D52-4953-842B-03478B1C0B37}" dt="2023-06-15T11:43:39.609" v="149" actId="1036"/>
          <ac:spMkLst>
            <pc:docMk/>
            <pc:sldMk cId="2081200409" sldId="1938"/>
            <ac:spMk id="49" creationId="{90A7D8DB-A19C-226A-F792-A91BB0913A2D}"/>
          </ac:spMkLst>
        </pc:spChg>
        <pc:spChg chg="add mod">
          <ac:chgData name="Sinha, Shivam [ETHUS Non-J&amp;J]" userId="f8062620-52b5-4568-ab26-69c12436e0fa" providerId="ADAL" clId="{965D94CC-8D52-4953-842B-03478B1C0B37}" dt="2023-06-15T11:44:16.177" v="151" actId="208"/>
          <ac:spMkLst>
            <pc:docMk/>
            <pc:sldMk cId="2081200409" sldId="1938"/>
            <ac:spMk id="52" creationId="{578D79B8-2B44-B697-1E94-413D00082248}"/>
          </ac:spMkLst>
        </pc:spChg>
        <pc:spChg chg="add mod">
          <ac:chgData name="Sinha, Shivam [ETHUS Non-J&amp;J]" userId="f8062620-52b5-4568-ab26-69c12436e0fa" providerId="ADAL" clId="{965D94CC-8D52-4953-842B-03478B1C0B37}" dt="2023-06-15T11:44:16.177" v="151" actId="208"/>
          <ac:spMkLst>
            <pc:docMk/>
            <pc:sldMk cId="2081200409" sldId="1938"/>
            <ac:spMk id="53" creationId="{104A7577-413D-6095-2950-AFD79ECC9177}"/>
          </ac:spMkLst>
        </pc:spChg>
        <pc:spChg chg="mod">
          <ac:chgData name="Sinha, Shivam [ETHUS Non-J&amp;J]" userId="f8062620-52b5-4568-ab26-69c12436e0fa" providerId="ADAL" clId="{965D94CC-8D52-4953-842B-03478B1C0B37}" dt="2023-06-15T11:43:39.609" v="149" actId="1036"/>
          <ac:spMkLst>
            <pc:docMk/>
            <pc:sldMk cId="2081200409" sldId="1938"/>
            <ac:spMk id="55" creationId="{E36F9954-EFD6-0DF9-92A1-DBDDFC58BBD2}"/>
          </ac:spMkLst>
        </pc:spChg>
        <pc:spChg chg="add mod">
          <ac:chgData name="Sinha, Shivam [ETHUS Non-J&amp;J]" userId="f8062620-52b5-4568-ab26-69c12436e0fa" providerId="ADAL" clId="{965D94CC-8D52-4953-842B-03478B1C0B37}" dt="2023-06-15T11:44:16.177" v="151" actId="208"/>
          <ac:spMkLst>
            <pc:docMk/>
            <pc:sldMk cId="2081200409" sldId="1938"/>
            <ac:spMk id="58" creationId="{CFD1F969-6F00-EE28-620B-D85CC14A141B}"/>
          </ac:spMkLst>
        </pc:spChg>
        <pc:spChg chg="add mod">
          <ac:chgData name="Sinha, Shivam [ETHUS Non-J&amp;J]" userId="f8062620-52b5-4568-ab26-69c12436e0fa" providerId="ADAL" clId="{965D94CC-8D52-4953-842B-03478B1C0B37}" dt="2023-06-15T11:44:16.177" v="151" actId="208"/>
          <ac:spMkLst>
            <pc:docMk/>
            <pc:sldMk cId="2081200409" sldId="1938"/>
            <ac:spMk id="60" creationId="{0ECF43E0-476B-6371-5B65-51FB4C2A7879}"/>
          </ac:spMkLst>
        </pc:spChg>
        <pc:spChg chg="add mod">
          <ac:chgData name="Sinha, Shivam [ETHUS Non-J&amp;J]" userId="f8062620-52b5-4568-ab26-69c12436e0fa" providerId="ADAL" clId="{965D94CC-8D52-4953-842B-03478B1C0B37}" dt="2023-06-15T11:43:50.335" v="150" actId="207"/>
          <ac:spMkLst>
            <pc:docMk/>
            <pc:sldMk cId="2081200409" sldId="1938"/>
            <ac:spMk id="62" creationId="{407CB73D-0B2D-1FAA-D101-AADBAB99A3F4}"/>
          </ac:spMkLst>
        </pc:spChg>
        <pc:spChg chg="add mod">
          <ac:chgData name="Sinha, Shivam [ETHUS Non-J&amp;J]" userId="f8062620-52b5-4568-ab26-69c12436e0fa" providerId="ADAL" clId="{965D94CC-8D52-4953-842B-03478B1C0B37}" dt="2023-06-15T11:43:50.335" v="150" actId="207"/>
          <ac:spMkLst>
            <pc:docMk/>
            <pc:sldMk cId="2081200409" sldId="1938"/>
            <ac:spMk id="63" creationId="{E9A9BE04-BBE7-3A32-172E-6BD2A447DAE9}"/>
          </ac:spMkLst>
        </pc:spChg>
        <pc:spChg chg="add mod">
          <ac:chgData name="Sinha, Shivam [ETHUS Non-J&amp;J]" userId="f8062620-52b5-4568-ab26-69c12436e0fa" providerId="ADAL" clId="{965D94CC-8D52-4953-842B-03478B1C0B37}" dt="2023-06-15T11:44:16.177" v="151" actId="208"/>
          <ac:spMkLst>
            <pc:docMk/>
            <pc:sldMk cId="2081200409" sldId="1938"/>
            <ac:spMk id="65" creationId="{4FF80B16-01A9-062D-5305-31E55C366082}"/>
          </ac:spMkLst>
        </pc:spChg>
        <pc:grpChg chg="add mod">
          <ac:chgData name="Sinha, Shivam [ETHUS Non-J&amp;J]" userId="f8062620-52b5-4568-ab26-69c12436e0fa" providerId="ADAL" clId="{965D94CC-8D52-4953-842B-03478B1C0B37}" dt="2023-06-15T11:44:16.177" v="151" actId="208"/>
          <ac:grpSpMkLst>
            <pc:docMk/>
            <pc:sldMk cId="2081200409" sldId="1938"/>
            <ac:grpSpMk id="17" creationId="{38B15FE2-9A7B-3B3D-D255-3842F78D17F0}"/>
          </ac:grpSpMkLst>
        </pc:grpChg>
        <pc:grpChg chg="add mod">
          <ac:chgData name="Sinha, Shivam [ETHUS Non-J&amp;J]" userId="f8062620-52b5-4568-ab26-69c12436e0fa" providerId="ADAL" clId="{965D94CC-8D52-4953-842B-03478B1C0B37}" dt="2023-06-15T11:44:43.016" v="156" actId="14100"/>
          <ac:grpSpMkLst>
            <pc:docMk/>
            <pc:sldMk cId="2081200409" sldId="1938"/>
            <ac:grpSpMk id="20" creationId="{612DA16D-C051-9E1B-2650-7087C62D8038}"/>
          </ac:grpSpMkLst>
        </pc:grpChg>
        <pc:grpChg chg="add mod">
          <ac:chgData name="Sinha, Shivam [ETHUS Non-J&amp;J]" userId="f8062620-52b5-4568-ab26-69c12436e0fa" providerId="ADAL" clId="{965D94CC-8D52-4953-842B-03478B1C0B37}" dt="2023-06-15T11:44:16.177" v="151" actId="208"/>
          <ac:grpSpMkLst>
            <pc:docMk/>
            <pc:sldMk cId="2081200409" sldId="1938"/>
            <ac:grpSpMk id="23" creationId="{8B48482E-8A12-7EF7-2547-483A9170CB22}"/>
          </ac:grpSpMkLst>
        </pc:grpChg>
        <pc:grpChg chg="add mod">
          <ac:chgData name="Sinha, Shivam [ETHUS Non-J&amp;J]" userId="f8062620-52b5-4568-ab26-69c12436e0fa" providerId="ADAL" clId="{965D94CC-8D52-4953-842B-03478B1C0B37}" dt="2023-06-15T11:44:16.177" v="151" actId="208"/>
          <ac:grpSpMkLst>
            <pc:docMk/>
            <pc:sldMk cId="2081200409" sldId="1938"/>
            <ac:grpSpMk id="26" creationId="{41BDB337-7960-3E30-48E3-E278AA6B1BB1}"/>
          </ac:grpSpMkLst>
        </pc:grpChg>
        <pc:grpChg chg="add mod">
          <ac:chgData name="Sinha, Shivam [ETHUS Non-J&amp;J]" userId="f8062620-52b5-4568-ab26-69c12436e0fa" providerId="ADAL" clId="{965D94CC-8D52-4953-842B-03478B1C0B37}" dt="2023-06-15T11:44:16.177" v="151" actId="208"/>
          <ac:grpSpMkLst>
            <pc:docMk/>
            <pc:sldMk cId="2081200409" sldId="1938"/>
            <ac:grpSpMk id="29" creationId="{5ADF19A1-4BBE-135C-28B6-AA3A050D81E1}"/>
          </ac:grpSpMkLst>
        </pc:grpChg>
        <pc:grpChg chg="add mod">
          <ac:chgData name="Sinha, Shivam [ETHUS Non-J&amp;J]" userId="f8062620-52b5-4568-ab26-69c12436e0fa" providerId="ADAL" clId="{965D94CC-8D52-4953-842B-03478B1C0B37}" dt="2023-06-15T11:44:16.177" v="151" actId="208"/>
          <ac:grpSpMkLst>
            <pc:docMk/>
            <pc:sldMk cId="2081200409" sldId="1938"/>
            <ac:grpSpMk id="32" creationId="{B9F56D40-86F5-5CA8-026C-36F9993B0A7B}"/>
          </ac:grpSpMkLst>
        </pc:grpChg>
        <pc:grpChg chg="add mod">
          <ac:chgData name="Sinha, Shivam [ETHUS Non-J&amp;J]" userId="f8062620-52b5-4568-ab26-69c12436e0fa" providerId="ADAL" clId="{965D94CC-8D52-4953-842B-03478B1C0B37}" dt="2023-06-15T11:44:16.177" v="151" actId="208"/>
          <ac:grpSpMkLst>
            <pc:docMk/>
            <pc:sldMk cId="2081200409" sldId="1938"/>
            <ac:grpSpMk id="35" creationId="{75662437-DF08-688B-487D-B199D9D62FF5}"/>
          </ac:grpSpMkLst>
        </pc:grpChg>
        <pc:grpChg chg="add mod">
          <ac:chgData name="Sinha, Shivam [ETHUS Non-J&amp;J]" userId="f8062620-52b5-4568-ab26-69c12436e0fa" providerId="ADAL" clId="{965D94CC-8D52-4953-842B-03478B1C0B37}" dt="2023-06-15T11:44:16.177" v="151" actId="208"/>
          <ac:grpSpMkLst>
            <pc:docMk/>
            <pc:sldMk cId="2081200409" sldId="1938"/>
            <ac:grpSpMk id="38" creationId="{9C193929-0000-1F18-DEB5-17B88249F52B}"/>
          </ac:grpSpMkLst>
        </pc:grpChg>
        <pc:grpChg chg="add mod">
          <ac:chgData name="Sinha, Shivam [ETHUS Non-J&amp;J]" userId="f8062620-52b5-4568-ab26-69c12436e0fa" providerId="ADAL" clId="{965D94CC-8D52-4953-842B-03478B1C0B37}" dt="2023-06-15T11:44:33.032" v="154" actId="1038"/>
          <ac:grpSpMkLst>
            <pc:docMk/>
            <pc:sldMk cId="2081200409" sldId="1938"/>
            <ac:grpSpMk id="41" creationId="{4486142E-F1DA-56B3-3431-319EF37FB75E}"/>
          </ac:grpSpMkLst>
        </pc:grpChg>
        <pc:grpChg chg="add mod">
          <ac:chgData name="Sinha, Shivam [ETHUS Non-J&amp;J]" userId="f8062620-52b5-4568-ab26-69c12436e0fa" providerId="ADAL" clId="{965D94CC-8D52-4953-842B-03478B1C0B37}" dt="2023-06-15T11:44:16.177" v="151" actId="208"/>
          <ac:grpSpMkLst>
            <pc:docMk/>
            <pc:sldMk cId="2081200409" sldId="1938"/>
            <ac:grpSpMk id="48" creationId="{64E61A11-A2F2-4E0A-DD4B-97E90510911A}"/>
          </ac:grpSpMkLst>
        </pc:grpChg>
        <pc:grpChg chg="add mod">
          <ac:chgData name="Sinha, Shivam [ETHUS Non-J&amp;J]" userId="f8062620-52b5-4568-ab26-69c12436e0fa" providerId="ADAL" clId="{965D94CC-8D52-4953-842B-03478B1C0B37}" dt="2023-06-15T11:44:16.177" v="151" actId="208"/>
          <ac:grpSpMkLst>
            <pc:docMk/>
            <pc:sldMk cId="2081200409" sldId="1938"/>
            <ac:grpSpMk id="54" creationId="{589B407F-5907-E923-E514-9C8D0E010BF2}"/>
          </ac:grpSpMkLst>
        </pc:grpChg>
        <pc:picChg chg="mod">
          <ac:chgData name="Sinha, Shivam [ETHUS Non-J&amp;J]" userId="f8062620-52b5-4568-ab26-69c12436e0fa" providerId="ADAL" clId="{965D94CC-8D52-4953-842B-03478B1C0B37}" dt="2023-06-15T11:43:39.609" v="149" actId="1036"/>
          <ac:picMkLst>
            <pc:docMk/>
            <pc:sldMk cId="2081200409" sldId="1938"/>
            <ac:picMk id="19" creationId="{1240267D-081F-D62E-5B6E-39535A527F7B}"/>
          </ac:picMkLst>
        </pc:picChg>
        <pc:picChg chg="mod">
          <ac:chgData name="Sinha, Shivam [ETHUS Non-J&amp;J]" userId="f8062620-52b5-4568-ab26-69c12436e0fa" providerId="ADAL" clId="{965D94CC-8D52-4953-842B-03478B1C0B37}" dt="2023-06-15T11:44:40.269" v="155" actId="1037"/>
          <ac:picMkLst>
            <pc:docMk/>
            <pc:sldMk cId="2081200409" sldId="1938"/>
            <ac:picMk id="22" creationId="{A93C0347-1C22-A101-6DA7-6CE27EC1EFEE}"/>
          </ac:picMkLst>
        </pc:picChg>
        <pc:picChg chg="mod">
          <ac:chgData name="Sinha, Shivam [ETHUS Non-J&amp;J]" userId="f8062620-52b5-4568-ab26-69c12436e0fa" providerId="ADAL" clId="{965D94CC-8D52-4953-842B-03478B1C0B37}" dt="2023-06-15T11:43:39.609" v="149" actId="1036"/>
          <ac:picMkLst>
            <pc:docMk/>
            <pc:sldMk cId="2081200409" sldId="1938"/>
            <ac:picMk id="25" creationId="{505CB24C-AD03-1FBB-1D95-1711637FE55B}"/>
          </ac:picMkLst>
        </pc:picChg>
        <pc:picChg chg="mod">
          <ac:chgData name="Sinha, Shivam [ETHUS Non-J&amp;J]" userId="f8062620-52b5-4568-ab26-69c12436e0fa" providerId="ADAL" clId="{965D94CC-8D52-4953-842B-03478B1C0B37}" dt="2023-06-15T11:43:39.609" v="149" actId="1036"/>
          <ac:picMkLst>
            <pc:docMk/>
            <pc:sldMk cId="2081200409" sldId="1938"/>
            <ac:picMk id="28" creationId="{28C0015A-2AA7-C2A6-3331-ABD6D004859C}"/>
          </ac:picMkLst>
        </pc:picChg>
        <pc:picChg chg="mod">
          <ac:chgData name="Sinha, Shivam [ETHUS Non-J&amp;J]" userId="f8062620-52b5-4568-ab26-69c12436e0fa" providerId="ADAL" clId="{965D94CC-8D52-4953-842B-03478B1C0B37}" dt="2023-06-15T11:43:39.609" v="149" actId="1036"/>
          <ac:picMkLst>
            <pc:docMk/>
            <pc:sldMk cId="2081200409" sldId="1938"/>
            <ac:picMk id="31" creationId="{F5F14993-34F4-971A-6DC8-12270684D4FF}"/>
          </ac:picMkLst>
        </pc:picChg>
        <pc:picChg chg="mod">
          <ac:chgData name="Sinha, Shivam [ETHUS Non-J&amp;J]" userId="f8062620-52b5-4568-ab26-69c12436e0fa" providerId="ADAL" clId="{965D94CC-8D52-4953-842B-03478B1C0B37}" dt="2023-06-15T11:43:39.609" v="149" actId="1036"/>
          <ac:picMkLst>
            <pc:docMk/>
            <pc:sldMk cId="2081200409" sldId="1938"/>
            <ac:picMk id="34" creationId="{4F4F6A15-38EF-04D4-F55C-19F080DA591F}"/>
          </ac:picMkLst>
        </pc:picChg>
        <pc:picChg chg="mod">
          <ac:chgData name="Sinha, Shivam [ETHUS Non-J&amp;J]" userId="f8062620-52b5-4568-ab26-69c12436e0fa" providerId="ADAL" clId="{965D94CC-8D52-4953-842B-03478B1C0B37}" dt="2023-06-15T11:43:39.609" v="149" actId="1036"/>
          <ac:picMkLst>
            <pc:docMk/>
            <pc:sldMk cId="2081200409" sldId="1938"/>
            <ac:picMk id="37" creationId="{278493D3-648E-7BDF-3E44-34BC9F567B6E}"/>
          </ac:picMkLst>
        </pc:picChg>
        <pc:picChg chg="mod">
          <ac:chgData name="Sinha, Shivam [ETHUS Non-J&amp;J]" userId="f8062620-52b5-4568-ab26-69c12436e0fa" providerId="ADAL" clId="{965D94CC-8D52-4953-842B-03478B1C0B37}" dt="2023-06-15T11:43:39.609" v="149" actId="1036"/>
          <ac:picMkLst>
            <pc:docMk/>
            <pc:sldMk cId="2081200409" sldId="1938"/>
            <ac:picMk id="40" creationId="{2403EC2A-2697-716D-4DF3-020EFDB82BF1}"/>
          </ac:picMkLst>
        </pc:picChg>
        <pc:picChg chg="mod">
          <ac:chgData name="Sinha, Shivam [ETHUS Non-J&amp;J]" userId="f8062620-52b5-4568-ab26-69c12436e0fa" providerId="ADAL" clId="{965D94CC-8D52-4953-842B-03478B1C0B37}" dt="2023-06-15T11:44:33.032" v="154" actId="1038"/>
          <ac:picMkLst>
            <pc:docMk/>
            <pc:sldMk cId="2081200409" sldId="1938"/>
            <ac:picMk id="43" creationId="{51684C57-9DBF-418D-D6C2-746C58FDAC38}"/>
          </ac:picMkLst>
        </pc:picChg>
        <pc:picChg chg="mod">
          <ac:chgData name="Sinha, Shivam [ETHUS Non-J&amp;J]" userId="f8062620-52b5-4568-ab26-69c12436e0fa" providerId="ADAL" clId="{965D94CC-8D52-4953-842B-03478B1C0B37}" dt="2023-06-15T11:43:39.609" v="149" actId="1036"/>
          <ac:picMkLst>
            <pc:docMk/>
            <pc:sldMk cId="2081200409" sldId="1938"/>
            <ac:picMk id="50" creationId="{0E96B7FB-7471-2549-280C-021038EF75BD}"/>
          </ac:picMkLst>
        </pc:picChg>
        <pc:picChg chg="mod">
          <ac:chgData name="Sinha, Shivam [ETHUS Non-J&amp;J]" userId="f8062620-52b5-4568-ab26-69c12436e0fa" providerId="ADAL" clId="{965D94CC-8D52-4953-842B-03478B1C0B37}" dt="2023-06-15T11:43:39.609" v="149" actId="1036"/>
          <ac:picMkLst>
            <pc:docMk/>
            <pc:sldMk cId="2081200409" sldId="1938"/>
            <ac:picMk id="56" creationId="{7569ED9E-3D83-3D26-D363-F0B950F91544}"/>
          </ac:picMkLst>
        </pc:picChg>
        <pc:cxnChg chg="add mod">
          <ac:chgData name="Sinha, Shivam [ETHUS Non-J&amp;J]" userId="f8062620-52b5-4568-ab26-69c12436e0fa" providerId="ADAL" clId="{965D94CC-8D52-4953-842B-03478B1C0B37}" dt="2023-06-15T11:44:16.177" v="151" actId="208"/>
          <ac:cxnSpMkLst>
            <pc:docMk/>
            <pc:sldMk cId="2081200409" sldId="1938"/>
            <ac:cxnSpMk id="9" creationId="{D7C54EA2-C6D9-2524-209E-79A0A2589224}"/>
          </ac:cxnSpMkLst>
        </pc:cxnChg>
        <pc:cxnChg chg="add mod">
          <ac:chgData name="Sinha, Shivam [ETHUS Non-J&amp;J]" userId="f8062620-52b5-4568-ab26-69c12436e0fa" providerId="ADAL" clId="{965D94CC-8D52-4953-842B-03478B1C0B37}" dt="2023-06-15T11:44:16.177" v="151" actId="208"/>
          <ac:cxnSpMkLst>
            <pc:docMk/>
            <pc:sldMk cId="2081200409" sldId="1938"/>
            <ac:cxnSpMk id="10" creationId="{3DF61BAC-6B71-6B9E-9A66-B7A4BAADE49A}"/>
          </ac:cxnSpMkLst>
        </pc:cxnChg>
        <pc:cxnChg chg="add mod">
          <ac:chgData name="Sinha, Shivam [ETHUS Non-J&amp;J]" userId="f8062620-52b5-4568-ab26-69c12436e0fa" providerId="ADAL" clId="{965D94CC-8D52-4953-842B-03478B1C0B37}" dt="2023-06-15T11:44:43.016" v="156" actId="14100"/>
          <ac:cxnSpMkLst>
            <pc:docMk/>
            <pc:sldMk cId="2081200409" sldId="1938"/>
            <ac:cxnSpMk id="11" creationId="{40B26E16-32E1-AAF2-2B00-D1312521D081}"/>
          </ac:cxnSpMkLst>
        </pc:cxnChg>
        <pc:cxnChg chg="add mod">
          <ac:chgData name="Sinha, Shivam [ETHUS Non-J&amp;J]" userId="f8062620-52b5-4568-ab26-69c12436e0fa" providerId="ADAL" clId="{965D94CC-8D52-4953-842B-03478B1C0B37}" dt="2023-06-15T11:44:16.177" v="151" actId="208"/>
          <ac:cxnSpMkLst>
            <pc:docMk/>
            <pc:sldMk cId="2081200409" sldId="1938"/>
            <ac:cxnSpMk id="12" creationId="{AAB37CDD-6A83-8CC1-3DFC-41B5EBF3E893}"/>
          </ac:cxnSpMkLst>
        </pc:cxnChg>
        <pc:cxnChg chg="add mod">
          <ac:chgData name="Sinha, Shivam [ETHUS Non-J&amp;J]" userId="f8062620-52b5-4568-ab26-69c12436e0fa" providerId="ADAL" clId="{965D94CC-8D52-4953-842B-03478B1C0B37}" dt="2023-06-15T11:44:16.177" v="151" actId="208"/>
          <ac:cxnSpMkLst>
            <pc:docMk/>
            <pc:sldMk cId="2081200409" sldId="1938"/>
            <ac:cxnSpMk id="14" creationId="{6195712A-BFB4-9321-9C56-A6864892B301}"/>
          </ac:cxnSpMkLst>
        </pc:cxnChg>
        <pc:cxnChg chg="add mod">
          <ac:chgData name="Sinha, Shivam [ETHUS Non-J&amp;J]" userId="f8062620-52b5-4568-ab26-69c12436e0fa" providerId="ADAL" clId="{965D94CC-8D52-4953-842B-03478B1C0B37}" dt="2023-06-15T11:44:43.016" v="156" actId="14100"/>
          <ac:cxnSpMkLst>
            <pc:docMk/>
            <pc:sldMk cId="2081200409" sldId="1938"/>
            <ac:cxnSpMk id="15" creationId="{BCF97FB2-1BE8-9235-B8F7-99A1FC3B16A5}"/>
          </ac:cxnSpMkLst>
        </pc:cxnChg>
        <pc:cxnChg chg="add mod">
          <ac:chgData name="Sinha, Shivam [ETHUS Non-J&amp;J]" userId="f8062620-52b5-4568-ab26-69c12436e0fa" providerId="ADAL" clId="{965D94CC-8D52-4953-842B-03478B1C0B37}" dt="2023-06-15T11:44:16.177" v="151" actId="208"/>
          <ac:cxnSpMkLst>
            <pc:docMk/>
            <pc:sldMk cId="2081200409" sldId="1938"/>
            <ac:cxnSpMk id="44" creationId="{65260ADA-DDF5-B585-81A3-3EC83A9C04F6}"/>
          </ac:cxnSpMkLst>
        </pc:cxnChg>
        <pc:cxnChg chg="add mod">
          <ac:chgData name="Sinha, Shivam [ETHUS Non-J&amp;J]" userId="f8062620-52b5-4568-ab26-69c12436e0fa" providerId="ADAL" clId="{965D94CC-8D52-4953-842B-03478B1C0B37}" dt="2023-06-15T11:44:16.177" v="151" actId="208"/>
          <ac:cxnSpMkLst>
            <pc:docMk/>
            <pc:sldMk cId="2081200409" sldId="1938"/>
            <ac:cxnSpMk id="45" creationId="{2DC4FAE3-16CC-4FA3-08D6-21601780C703}"/>
          </ac:cxnSpMkLst>
        </pc:cxnChg>
        <pc:cxnChg chg="add mod">
          <ac:chgData name="Sinha, Shivam [ETHUS Non-J&amp;J]" userId="f8062620-52b5-4568-ab26-69c12436e0fa" providerId="ADAL" clId="{965D94CC-8D52-4953-842B-03478B1C0B37}" dt="2023-06-15T11:44:16.177" v="151" actId="208"/>
          <ac:cxnSpMkLst>
            <pc:docMk/>
            <pc:sldMk cId="2081200409" sldId="1938"/>
            <ac:cxnSpMk id="46" creationId="{C08F3B27-189B-2F32-FA0F-631A4133D2E5}"/>
          </ac:cxnSpMkLst>
        </pc:cxnChg>
        <pc:cxnChg chg="add mod">
          <ac:chgData name="Sinha, Shivam [ETHUS Non-J&amp;J]" userId="f8062620-52b5-4568-ab26-69c12436e0fa" providerId="ADAL" clId="{965D94CC-8D52-4953-842B-03478B1C0B37}" dt="2023-06-15T11:44:16.177" v="151" actId="208"/>
          <ac:cxnSpMkLst>
            <pc:docMk/>
            <pc:sldMk cId="2081200409" sldId="1938"/>
            <ac:cxnSpMk id="51" creationId="{E339A25B-DCB7-4EDC-98B3-73D5FB9A7980}"/>
          </ac:cxnSpMkLst>
        </pc:cxnChg>
        <pc:cxnChg chg="add mod">
          <ac:chgData name="Sinha, Shivam [ETHUS Non-J&amp;J]" userId="f8062620-52b5-4568-ab26-69c12436e0fa" providerId="ADAL" clId="{965D94CC-8D52-4953-842B-03478B1C0B37}" dt="2023-06-15T11:44:16.177" v="151" actId="208"/>
          <ac:cxnSpMkLst>
            <pc:docMk/>
            <pc:sldMk cId="2081200409" sldId="1938"/>
            <ac:cxnSpMk id="57" creationId="{6FBDA1D0-B84A-15D7-E422-912C3A931124}"/>
          </ac:cxnSpMkLst>
        </pc:cxnChg>
        <pc:cxnChg chg="add mod">
          <ac:chgData name="Sinha, Shivam [ETHUS Non-J&amp;J]" userId="f8062620-52b5-4568-ab26-69c12436e0fa" providerId="ADAL" clId="{965D94CC-8D52-4953-842B-03478B1C0B37}" dt="2023-06-15T11:44:16.177" v="151" actId="208"/>
          <ac:cxnSpMkLst>
            <pc:docMk/>
            <pc:sldMk cId="2081200409" sldId="1938"/>
            <ac:cxnSpMk id="59" creationId="{016A3EDB-980D-9904-D0F5-F93CD679ABB0}"/>
          </ac:cxnSpMkLst>
        </pc:cxnChg>
        <pc:cxnChg chg="add mod">
          <ac:chgData name="Sinha, Shivam [ETHUS Non-J&amp;J]" userId="f8062620-52b5-4568-ab26-69c12436e0fa" providerId="ADAL" clId="{965D94CC-8D52-4953-842B-03478B1C0B37}" dt="2023-06-15T11:44:16.177" v="151" actId="208"/>
          <ac:cxnSpMkLst>
            <pc:docMk/>
            <pc:sldMk cId="2081200409" sldId="1938"/>
            <ac:cxnSpMk id="61" creationId="{5301F66E-608F-8B23-5F4E-C91B7BA788AA}"/>
          </ac:cxnSpMkLst>
        </pc:cxnChg>
        <pc:cxnChg chg="add mod">
          <ac:chgData name="Sinha, Shivam [ETHUS Non-J&amp;J]" userId="f8062620-52b5-4568-ab26-69c12436e0fa" providerId="ADAL" clId="{965D94CC-8D52-4953-842B-03478B1C0B37}" dt="2023-06-15T11:44:16.177" v="151" actId="208"/>
          <ac:cxnSpMkLst>
            <pc:docMk/>
            <pc:sldMk cId="2081200409" sldId="1938"/>
            <ac:cxnSpMk id="64" creationId="{443582D7-5EBA-F271-9071-CF88984E1472}"/>
          </ac:cxnSpMkLst>
        </pc:cxnChg>
        <pc:cxnChg chg="add mod">
          <ac:chgData name="Sinha, Shivam [ETHUS Non-J&amp;J]" userId="f8062620-52b5-4568-ab26-69c12436e0fa" providerId="ADAL" clId="{965D94CC-8D52-4953-842B-03478B1C0B37}" dt="2023-06-15T11:44:16.177" v="151" actId="208"/>
          <ac:cxnSpMkLst>
            <pc:docMk/>
            <pc:sldMk cId="2081200409" sldId="1938"/>
            <ac:cxnSpMk id="66" creationId="{F84726EB-58A7-AF74-6EB5-13AE49BB8A7D}"/>
          </ac:cxnSpMkLst>
        </pc:cxnChg>
      </pc:sldChg>
      <pc:sldChg chg="new del">
        <pc:chgData name="Sinha, Shivam [ETHUS Non-J&amp;J]" userId="f8062620-52b5-4568-ab26-69c12436e0fa" providerId="ADAL" clId="{965D94CC-8D52-4953-842B-03478B1C0B37}" dt="2023-06-15T11:45:48.521" v="162" actId="2696"/>
        <pc:sldMkLst>
          <pc:docMk/>
          <pc:sldMk cId="2168197986" sldId="1939"/>
        </pc:sldMkLst>
      </pc:sldChg>
      <pc:sldChg chg="addSp delSp modSp add mod">
        <pc:chgData name="Sinha, Shivam [ETHUS Non-J&amp;J]" userId="f8062620-52b5-4568-ab26-69c12436e0fa" providerId="ADAL" clId="{965D94CC-8D52-4953-842B-03478B1C0B37}" dt="2023-06-15T12:08:22.782" v="200"/>
        <pc:sldMkLst>
          <pc:docMk/>
          <pc:sldMk cId="3259483776" sldId="2080106661"/>
        </pc:sldMkLst>
        <pc:spChg chg="mod">
          <ac:chgData name="Sinha, Shivam [ETHUS Non-J&amp;J]" userId="f8062620-52b5-4568-ab26-69c12436e0fa" providerId="ADAL" clId="{965D94CC-8D52-4953-842B-03478B1C0B37}" dt="2023-06-15T11:47:46.735" v="177" actId="1076"/>
          <ac:spMkLst>
            <pc:docMk/>
            <pc:sldMk cId="3259483776" sldId="2080106661"/>
            <ac:spMk id="2" creationId="{2CB78BA6-6962-4C37-84A6-B8FEA6E20D4B}"/>
          </ac:spMkLst>
        </pc:spChg>
        <pc:spChg chg="add mod">
          <ac:chgData name="Sinha, Shivam [ETHUS Non-J&amp;J]" userId="f8062620-52b5-4568-ab26-69c12436e0fa" providerId="ADAL" clId="{965D94CC-8D52-4953-842B-03478B1C0B37}" dt="2023-06-15T12:08:22.782" v="200"/>
          <ac:spMkLst>
            <pc:docMk/>
            <pc:sldMk cId="3259483776" sldId="2080106661"/>
            <ac:spMk id="15" creationId="{8EE666BC-F6AF-7FF0-3580-3C699A7F635C}"/>
          </ac:spMkLst>
        </pc:spChg>
        <pc:spChg chg="del">
          <ac:chgData name="Sinha, Shivam [ETHUS Non-J&amp;J]" userId="f8062620-52b5-4568-ab26-69c12436e0fa" providerId="ADAL" clId="{965D94CC-8D52-4953-842B-03478B1C0B37}" dt="2023-06-15T11:48:17.879" v="179" actId="478"/>
          <ac:spMkLst>
            <pc:docMk/>
            <pc:sldMk cId="3259483776" sldId="2080106661"/>
            <ac:spMk id="16" creationId="{1D16B5A3-040E-4320-9840-B7F7746E5FCE}"/>
          </ac:spMkLst>
        </pc:spChg>
        <pc:cxnChg chg="add mod">
          <ac:chgData name="Sinha, Shivam [ETHUS Non-J&amp;J]" userId="f8062620-52b5-4568-ab26-69c12436e0fa" providerId="ADAL" clId="{965D94CC-8D52-4953-842B-03478B1C0B37}" dt="2023-06-15T11:47:52.054" v="178"/>
          <ac:cxnSpMkLst>
            <pc:docMk/>
            <pc:sldMk cId="3259483776" sldId="2080106661"/>
            <ac:cxnSpMk id="3" creationId="{5F7EB727-243D-45D9-D104-234F1E2693DD}"/>
          </ac:cxnSpMkLst>
        </pc:cxnChg>
      </pc:sldChg>
      <pc:sldChg chg="addSp delSp modSp add mod">
        <pc:chgData name="Sinha, Shivam [ETHUS Non-J&amp;J]" userId="f8062620-52b5-4568-ab26-69c12436e0fa" providerId="ADAL" clId="{965D94CC-8D52-4953-842B-03478B1C0B37}" dt="2023-06-15T12:08:15.278" v="197"/>
        <pc:sldMkLst>
          <pc:docMk/>
          <pc:sldMk cId="3999475088" sldId="2080106662"/>
        </pc:sldMkLst>
        <pc:spChg chg="mod">
          <ac:chgData name="Sinha, Shivam [ETHUS Non-J&amp;J]" userId="f8062620-52b5-4568-ab26-69c12436e0fa" providerId="ADAL" clId="{965D94CC-8D52-4953-842B-03478B1C0B37}" dt="2023-06-15T11:46:10.862" v="164" actId="1076"/>
          <ac:spMkLst>
            <pc:docMk/>
            <pc:sldMk cId="3999475088" sldId="2080106662"/>
            <ac:spMk id="2" creationId="{F2B6D332-47FB-4792-8CF1-08895911F41D}"/>
          </ac:spMkLst>
        </pc:spChg>
        <pc:spChg chg="del">
          <ac:chgData name="Sinha, Shivam [ETHUS Non-J&amp;J]" userId="f8062620-52b5-4568-ab26-69c12436e0fa" providerId="ADAL" clId="{965D94CC-8D52-4953-842B-03478B1C0B37}" dt="2023-06-15T11:46:25.610" v="166" actId="478"/>
          <ac:spMkLst>
            <pc:docMk/>
            <pc:sldMk cId="3999475088" sldId="2080106662"/>
            <ac:spMk id="6" creationId="{891F3538-B418-41EF-BE7D-3F835463034E}"/>
          </ac:spMkLst>
        </pc:spChg>
        <pc:spChg chg="add mod">
          <ac:chgData name="Sinha, Shivam [ETHUS Non-J&amp;J]" userId="f8062620-52b5-4568-ab26-69c12436e0fa" providerId="ADAL" clId="{965D94CC-8D52-4953-842B-03478B1C0B37}" dt="2023-06-15T12:08:15.278" v="197"/>
          <ac:spMkLst>
            <pc:docMk/>
            <pc:sldMk cId="3999475088" sldId="2080106662"/>
            <ac:spMk id="7" creationId="{DB9AF642-10F1-06CD-FBA5-3025481A5734}"/>
          </ac:spMkLst>
        </pc:spChg>
        <pc:cxnChg chg="add mod">
          <ac:chgData name="Sinha, Shivam [ETHUS Non-J&amp;J]" userId="f8062620-52b5-4568-ab26-69c12436e0fa" providerId="ADAL" clId="{965D94CC-8D52-4953-842B-03478B1C0B37}" dt="2023-06-15T11:46:19.285" v="165"/>
          <ac:cxnSpMkLst>
            <pc:docMk/>
            <pc:sldMk cId="3999475088" sldId="2080106662"/>
            <ac:cxnSpMk id="3" creationId="{02D18E7F-518A-617B-D48B-EDD8BFDEE7EF}"/>
          </ac:cxnSpMkLst>
        </pc:cxnChg>
      </pc:sldChg>
      <pc:sldChg chg="addSp modSp add mod">
        <pc:chgData name="Sinha, Shivam [ETHUS Non-J&amp;J]" userId="f8062620-52b5-4568-ab26-69c12436e0fa" providerId="ADAL" clId="{965D94CC-8D52-4953-842B-03478B1C0B37}" dt="2023-06-15T12:08:18.155" v="198"/>
        <pc:sldMkLst>
          <pc:docMk/>
          <pc:sldMk cId="4175518937" sldId="2080106663"/>
        </pc:sldMkLst>
        <pc:spChg chg="mod">
          <ac:chgData name="Sinha, Shivam [ETHUS Non-J&amp;J]" userId="f8062620-52b5-4568-ab26-69c12436e0fa" providerId="ADAL" clId="{965D94CC-8D52-4953-842B-03478B1C0B37}" dt="2023-06-15T11:46:39.478" v="168" actId="1076"/>
          <ac:spMkLst>
            <pc:docMk/>
            <pc:sldMk cId="4175518937" sldId="2080106663"/>
            <ac:spMk id="2" creationId="{F2B6D332-47FB-4792-8CF1-08895911F41D}"/>
          </ac:spMkLst>
        </pc:spChg>
        <pc:spChg chg="add mod">
          <ac:chgData name="Sinha, Shivam [ETHUS Non-J&amp;J]" userId="f8062620-52b5-4568-ab26-69c12436e0fa" providerId="ADAL" clId="{965D94CC-8D52-4953-842B-03478B1C0B37}" dt="2023-06-15T12:08:18.155" v="198"/>
          <ac:spMkLst>
            <pc:docMk/>
            <pc:sldMk cId="4175518937" sldId="2080106663"/>
            <ac:spMk id="6" creationId="{C0B525C8-2A9B-2CA4-702D-65B6EA33CC83}"/>
          </ac:spMkLst>
        </pc:spChg>
        <pc:cxnChg chg="add mod">
          <ac:chgData name="Sinha, Shivam [ETHUS Non-J&amp;J]" userId="f8062620-52b5-4568-ab26-69c12436e0fa" providerId="ADAL" clId="{965D94CC-8D52-4953-842B-03478B1C0B37}" dt="2023-06-15T11:47:05.485" v="171" actId="1036"/>
          <ac:cxnSpMkLst>
            <pc:docMk/>
            <pc:sldMk cId="4175518937" sldId="2080106663"/>
            <ac:cxnSpMk id="3" creationId="{85289588-7996-49B2-DAD2-252B82015060}"/>
          </ac:cxnSpMkLst>
        </pc:cxnChg>
      </pc:sldChg>
      <pc:sldChg chg="addSp modSp add mod ord setBg">
        <pc:chgData name="Sinha, Shivam [ETHUS Non-J&amp;J]" userId="f8062620-52b5-4568-ab26-69c12436e0fa" providerId="ADAL" clId="{965D94CC-8D52-4953-842B-03478B1C0B37}" dt="2023-06-15T12:14:03.976" v="211" actId="20578"/>
        <pc:sldMkLst>
          <pc:docMk/>
          <pc:sldMk cId="377338" sldId="2080106670"/>
        </pc:sldMkLst>
        <pc:spChg chg="mod">
          <ac:chgData name="Sinha, Shivam [ETHUS Non-J&amp;J]" userId="f8062620-52b5-4568-ab26-69c12436e0fa" providerId="ADAL" clId="{965D94CC-8D52-4953-842B-03478B1C0B37}" dt="2023-06-15T11:47:14.912" v="173" actId="1076"/>
          <ac:spMkLst>
            <pc:docMk/>
            <pc:sldMk cId="377338" sldId="2080106670"/>
            <ac:spMk id="2" creationId="{405E58F9-2A1E-4A48-80D0-5CB3DFFF8EDA}"/>
          </ac:spMkLst>
        </pc:spChg>
        <pc:spChg chg="add mod">
          <ac:chgData name="Sinha, Shivam [ETHUS Non-J&amp;J]" userId="f8062620-52b5-4568-ab26-69c12436e0fa" providerId="ADAL" clId="{965D94CC-8D52-4953-842B-03478B1C0B37}" dt="2023-06-15T12:08:20.542" v="199"/>
          <ac:spMkLst>
            <pc:docMk/>
            <pc:sldMk cId="377338" sldId="2080106670"/>
            <ac:spMk id="6" creationId="{018A0BC3-C33E-1F82-26D0-1D88581C146C}"/>
          </ac:spMkLst>
        </pc:spChg>
        <pc:cxnChg chg="add mod">
          <ac:chgData name="Sinha, Shivam [ETHUS Non-J&amp;J]" userId="f8062620-52b5-4568-ab26-69c12436e0fa" providerId="ADAL" clId="{965D94CC-8D52-4953-842B-03478B1C0B37}" dt="2023-06-15T11:47:26.528" v="175" actId="14100"/>
          <ac:cxnSpMkLst>
            <pc:docMk/>
            <pc:sldMk cId="377338" sldId="2080106670"/>
            <ac:cxnSpMk id="3" creationId="{52CCB76C-BDF9-3A4F-F01A-EE686EC58F8A}"/>
          </ac:cxnSpMkLst>
        </pc:cxnChg>
      </pc:sldChg>
      <pc:sldChg chg="new del">
        <pc:chgData name="Sinha, Shivam [ETHUS Non-J&amp;J]" userId="f8062620-52b5-4568-ab26-69c12436e0fa" providerId="ADAL" clId="{965D94CC-8D52-4953-842B-03478B1C0B37}" dt="2023-06-15T12:09:14.140" v="203" actId="680"/>
        <pc:sldMkLst>
          <pc:docMk/>
          <pc:sldMk cId="156295191" sldId="2080106671"/>
        </pc:sldMkLst>
      </pc:sldChg>
      <pc:sldChg chg="new del">
        <pc:chgData name="Sinha, Shivam [ETHUS Non-J&amp;J]" userId="f8062620-52b5-4568-ab26-69c12436e0fa" providerId="ADAL" clId="{965D94CC-8D52-4953-842B-03478B1C0B37}" dt="2023-06-15T12:14:14.472" v="214" actId="2696"/>
        <pc:sldMkLst>
          <pc:docMk/>
          <pc:sldMk cId="404266809" sldId="2080106671"/>
        </pc:sldMkLst>
      </pc:sldChg>
      <pc:sldChg chg="addSp delSp modSp mod">
        <pc:chgData name="Sinha, Shivam [ETHUS Non-J&amp;J]" userId="f8062620-52b5-4568-ab26-69c12436e0fa" providerId="ADAL" clId="{965D94CC-8D52-4953-842B-03478B1C0B37}" dt="2023-06-15T12:16:16.079" v="259" actId="1037"/>
        <pc:sldMkLst>
          <pc:docMk/>
          <pc:sldMk cId="921616983" sldId="2080106671"/>
        </pc:sldMkLst>
        <pc:spChg chg="del">
          <ac:chgData name="Sinha, Shivam [ETHUS Non-J&amp;J]" userId="f8062620-52b5-4568-ab26-69c12436e0fa" providerId="ADAL" clId="{965D94CC-8D52-4953-842B-03478B1C0B37}" dt="2023-06-15T12:14:44.999" v="217" actId="478"/>
          <ac:spMkLst>
            <pc:docMk/>
            <pc:sldMk cId="921616983" sldId="2080106671"/>
            <ac:spMk id="2" creationId="{405E58F9-2A1E-4A48-80D0-5CB3DFFF8EDA}"/>
          </ac:spMkLst>
        </pc:spChg>
        <pc:spChg chg="del">
          <ac:chgData name="Sinha, Shivam [ETHUS Non-J&amp;J]" userId="f8062620-52b5-4568-ab26-69c12436e0fa" providerId="ADAL" clId="{965D94CC-8D52-4953-842B-03478B1C0B37}" dt="2023-06-15T12:14:44.999" v="217" actId="478"/>
          <ac:spMkLst>
            <pc:docMk/>
            <pc:sldMk cId="921616983" sldId="2080106671"/>
            <ac:spMk id="6" creationId="{018A0BC3-C33E-1F82-26D0-1D88581C146C}"/>
          </ac:spMkLst>
        </pc:spChg>
        <pc:spChg chg="add del mod">
          <ac:chgData name="Sinha, Shivam [ETHUS Non-J&amp;J]" userId="f8062620-52b5-4568-ab26-69c12436e0fa" providerId="ADAL" clId="{965D94CC-8D52-4953-842B-03478B1C0B37}" dt="2023-06-15T12:14:56.479" v="218" actId="478"/>
          <ac:spMkLst>
            <pc:docMk/>
            <pc:sldMk cId="921616983" sldId="2080106671"/>
            <ac:spMk id="8" creationId="{2B1D521F-73FA-32C5-0AE9-91AAC575B90E}"/>
          </ac:spMkLst>
        </pc:spChg>
        <pc:spChg chg="add mod">
          <ac:chgData name="Sinha, Shivam [ETHUS Non-J&amp;J]" userId="f8062620-52b5-4568-ab26-69c12436e0fa" providerId="ADAL" clId="{965D94CC-8D52-4953-842B-03478B1C0B37}" dt="2023-06-15T12:15:07.825" v="231" actId="1038"/>
          <ac:spMkLst>
            <pc:docMk/>
            <pc:sldMk cId="921616983" sldId="2080106671"/>
            <ac:spMk id="9" creationId="{D0ACCDC6-7347-E8C5-F942-2F49B2E64FED}"/>
          </ac:spMkLst>
        </pc:spChg>
        <pc:spChg chg="del">
          <ac:chgData name="Sinha, Shivam [ETHUS Non-J&amp;J]" userId="f8062620-52b5-4568-ab26-69c12436e0fa" providerId="ADAL" clId="{965D94CC-8D52-4953-842B-03478B1C0B37}" dt="2023-06-15T12:14:44.999" v="217" actId="478"/>
          <ac:spMkLst>
            <pc:docMk/>
            <pc:sldMk cId="921616983" sldId="2080106671"/>
            <ac:spMk id="11" creationId="{D148863A-041F-412D-A88A-D1846C54FC36}"/>
          </ac:spMkLst>
        </pc:spChg>
        <pc:spChg chg="del">
          <ac:chgData name="Sinha, Shivam [ETHUS Non-J&amp;J]" userId="f8062620-52b5-4568-ab26-69c12436e0fa" providerId="ADAL" clId="{965D94CC-8D52-4953-842B-03478B1C0B37}" dt="2023-06-15T12:14:44.999" v="217" actId="478"/>
          <ac:spMkLst>
            <pc:docMk/>
            <pc:sldMk cId="921616983" sldId="2080106671"/>
            <ac:spMk id="12" creationId="{A34A57DA-3AB2-476A-AEBB-CFF5F72149C9}"/>
          </ac:spMkLst>
        </pc:spChg>
        <pc:spChg chg="del">
          <ac:chgData name="Sinha, Shivam [ETHUS Non-J&amp;J]" userId="f8062620-52b5-4568-ab26-69c12436e0fa" providerId="ADAL" clId="{965D94CC-8D52-4953-842B-03478B1C0B37}" dt="2023-06-15T12:14:44.999" v="217" actId="478"/>
          <ac:spMkLst>
            <pc:docMk/>
            <pc:sldMk cId="921616983" sldId="2080106671"/>
            <ac:spMk id="13" creationId="{C83E6342-FD67-431C-A5C8-49D7A6677298}"/>
          </ac:spMkLst>
        </pc:spChg>
        <pc:spChg chg="mod">
          <ac:chgData name="Sinha, Shivam [ETHUS Non-J&amp;J]" userId="f8062620-52b5-4568-ab26-69c12436e0fa" providerId="ADAL" clId="{965D94CC-8D52-4953-842B-03478B1C0B37}" dt="2023-06-15T12:16:16.079" v="259" actId="1037"/>
          <ac:spMkLst>
            <pc:docMk/>
            <pc:sldMk cId="921616983" sldId="2080106671"/>
            <ac:spMk id="16" creationId="{8B72E6F1-2F1D-474A-0B39-1B41466621CA}"/>
          </ac:spMkLst>
        </pc:spChg>
        <pc:spChg chg="mod">
          <ac:chgData name="Sinha, Shivam [ETHUS Non-J&amp;J]" userId="f8062620-52b5-4568-ab26-69c12436e0fa" providerId="ADAL" clId="{965D94CC-8D52-4953-842B-03478B1C0B37}" dt="2023-06-15T12:16:16.079" v="259" actId="1037"/>
          <ac:spMkLst>
            <pc:docMk/>
            <pc:sldMk cId="921616983" sldId="2080106671"/>
            <ac:spMk id="19" creationId="{982E4C9B-9BCC-8E25-4650-DBA49485C877}"/>
          </ac:spMkLst>
        </pc:spChg>
        <pc:spChg chg="mod">
          <ac:chgData name="Sinha, Shivam [ETHUS Non-J&amp;J]" userId="f8062620-52b5-4568-ab26-69c12436e0fa" providerId="ADAL" clId="{965D94CC-8D52-4953-842B-03478B1C0B37}" dt="2023-06-15T12:16:16.079" v="259" actId="1037"/>
          <ac:spMkLst>
            <pc:docMk/>
            <pc:sldMk cId="921616983" sldId="2080106671"/>
            <ac:spMk id="23" creationId="{9C900D18-7D7C-8BF3-CDD8-81EAF46CEA02}"/>
          </ac:spMkLst>
        </pc:spChg>
        <pc:spChg chg="mod">
          <ac:chgData name="Sinha, Shivam [ETHUS Non-J&amp;J]" userId="f8062620-52b5-4568-ab26-69c12436e0fa" providerId="ADAL" clId="{965D94CC-8D52-4953-842B-03478B1C0B37}" dt="2023-06-15T12:16:16.079" v="259" actId="1037"/>
          <ac:spMkLst>
            <pc:docMk/>
            <pc:sldMk cId="921616983" sldId="2080106671"/>
            <ac:spMk id="25" creationId="{F8F641C6-CA89-242F-1C8B-6CC2BD9309B6}"/>
          </ac:spMkLst>
        </pc:spChg>
        <pc:spChg chg="mod">
          <ac:chgData name="Sinha, Shivam [ETHUS Non-J&amp;J]" userId="f8062620-52b5-4568-ab26-69c12436e0fa" providerId="ADAL" clId="{965D94CC-8D52-4953-842B-03478B1C0B37}" dt="2023-06-15T12:16:16.079" v="259" actId="1037"/>
          <ac:spMkLst>
            <pc:docMk/>
            <pc:sldMk cId="921616983" sldId="2080106671"/>
            <ac:spMk id="28" creationId="{9405FD73-12D8-9150-9CD3-349E7F4285E9}"/>
          </ac:spMkLst>
        </pc:spChg>
        <pc:spChg chg="mod">
          <ac:chgData name="Sinha, Shivam [ETHUS Non-J&amp;J]" userId="f8062620-52b5-4568-ab26-69c12436e0fa" providerId="ADAL" clId="{965D94CC-8D52-4953-842B-03478B1C0B37}" dt="2023-06-15T12:16:16.079" v="259" actId="1037"/>
          <ac:spMkLst>
            <pc:docMk/>
            <pc:sldMk cId="921616983" sldId="2080106671"/>
            <ac:spMk id="29" creationId="{8B2A8775-896B-8B30-DCB7-62855C423167}"/>
          </ac:spMkLst>
        </pc:spChg>
        <pc:spChg chg="mod">
          <ac:chgData name="Sinha, Shivam [ETHUS Non-J&amp;J]" userId="f8062620-52b5-4568-ab26-69c12436e0fa" providerId="ADAL" clId="{965D94CC-8D52-4953-842B-03478B1C0B37}" dt="2023-06-15T12:16:16.079" v="259" actId="1037"/>
          <ac:spMkLst>
            <pc:docMk/>
            <pc:sldMk cId="921616983" sldId="2080106671"/>
            <ac:spMk id="31" creationId="{DEA9F0FE-B23F-C0F1-0342-C500EBC4CC01}"/>
          </ac:spMkLst>
        </pc:spChg>
        <pc:spChg chg="add mod">
          <ac:chgData name="Sinha, Shivam [ETHUS Non-J&amp;J]" userId="f8062620-52b5-4568-ab26-69c12436e0fa" providerId="ADAL" clId="{965D94CC-8D52-4953-842B-03478B1C0B37}" dt="2023-06-15T12:15:07.825" v="231" actId="1038"/>
          <ac:spMkLst>
            <pc:docMk/>
            <pc:sldMk cId="921616983" sldId="2080106671"/>
            <ac:spMk id="38" creationId="{D2F6A734-5DE2-694B-0052-BF42D9162A11}"/>
          </ac:spMkLst>
        </pc:spChg>
        <pc:spChg chg="add mod">
          <ac:chgData name="Sinha, Shivam [ETHUS Non-J&amp;J]" userId="f8062620-52b5-4568-ab26-69c12436e0fa" providerId="ADAL" clId="{965D94CC-8D52-4953-842B-03478B1C0B37}" dt="2023-06-15T12:15:07.825" v="231" actId="1038"/>
          <ac:spMkLst>
            <pc:docMk/>
            <pc:sldMk cId="921616983" sldId="2080106671"/>
            <ac:spMk id="40" creationId="{89088BB9-FC79-EE0B-5AB5-1191EF531397}"/>
          </ac:spMkLst>
        </pc:spChg>
        <pc:spChg chg="add mod">
          <ac:chgData name="Sinha, Shivam [ETHUS Non-J&amp;J]" userId="f8062620-52b5-4568-ab26-69c12436e0fa" providerId="ADAL" clId="{965D94CC-8D52-4953-842B-03478B1C0B37}" dt="2023-06-15T12:15:35.298" v="239" actId="14100"/>
          <ac:spMkLst>
            <pc:docMk/>
            <pc:sldMk cId="921616983" sldId="2080106671"/>
            <ac:spMk id="41" creationId="{9F52BD3B-6A7E-A493-C8E1-29DF97A4808E}"/>
          </ac:spMkLst>
        </pc:spChg>
        <pc:spChg chg="add mod">
          <ac:chgData name="Sinha, Shivam [ETHUS Non-J&amp;J]" userId="f8062620-52b5-4568-ab26-69c12436e0fa" providerId="ADAL" clId="{965D94CC-8D52-4953-842B-03478B1C0B37}" dt="2023-06-15T12:15:16.798" v="232" actId="14100"/>
          <ac:spMkLst>
            <pc:docMk/>
            <pc:sldMk cId="921616983" sldId="2080106671"/>
            <ac:spMk id="42" creationId="{B3E94659-037F-5F7E-76DB-8960EE5381F9}"/>
          </ac:spMkLst>
        </pc:spChg>
        <pc:spChg chg="add mod">
          <ac:chgData name="Sinha, Shivam [ETHUS Non-J&amp;J]" userId="f8062620-52b5-4568-ab26-69c12436e0fa" providerId="ADAL" clId="{965D94CC-8D52-4953-842B-03478B1C0B37}" dt="2023-06-15T12:15:39.036" v="240" actId="1076"/>
          <ac:spMkLst>
            <pc:docMk/>
            <pc:sldMk cId="921616983" sldId="2080106671"/>
            <ac:spMk id="43" creationId="{FBFBB3F6-5216-F596-00B0-F192738FD539}"/>
          </ac:spMkLst>
        </pc:spChg>
        <pc:spChg chg="add mod">
          <ac:chgData name="Sinha, Shivam [ETHUS Non-J&amp;J]" userId="f8062620-52b5-4568-ab26-69c12436e0fa" providerId="ADAL" clId="{965D94CC-8D52-4953-842B-03478B1C0B37}" dt="2023-06-15T12:16:04.814" v="250" actId="1037"/>
          <ac:spMkLst>
            <pc:docMk/>
            <pc:sldMk cId="921616983" sldId="2080106671"/>
            <ac:spMk id="44" creationId="{0724DB55-A4CF-5EF6-AB28-55EC5A899163}"/>
          </ac:spMkLst>
        </pc:spChg>
        <pc:spChg chg="add del mod">
          <ac:chgData name="Sinha, Shivam [ETHUS Non-J&amp;J]" userId="f8062620-52b5-4568-ab26-69c12436e0fa" providerId="ADAL" clId="{965D94CC-8D52-4953-842B-03478B1C0B37}" dt="2023-06-15T12:15:18.379" v="233" actId="478"/>
          <ac:spMkLst>
            <pc:docMk/>
            <pc:sldMk cId="921616983" sldId="2080106671"/>
            <ac:spMk id="45" creationId="{385A1131-2A1F-D790-64A8-5CECE90D8A35}"/>
          </ac:spMkLst>
        </pc:spChg>
        <pc:spChg chg="add del mod">
          <ac:chgData name="Sinha, Shivam [ETHUS Non-J&amp;J]" userId="f8062620-52b5-4568-ab26-69c12436e0fa" providerId="ADAL" clId="{965D94CC-8D52-4953-842B-03478B1C0B37}" dt="2023-06-15T12:15:21.457" v="236" actId="478"/>
          <ac:spMkLst>
            <pc:docMk/>
            <pc:sldMk cId="921616983" sldId="2080106671"/>
            <ac:spMk id="48" creationId="{B8478BBF-F4DC-FDCF-6BB1-E7EABB0B309E}"/>
          </ac:spMkLst>
        </pc:spChg>
        <pc:spChg chg="add mod">
          <ac:chgData name="Sinha, Shivam [ETHUS Non-J&amp;J]" userId="f8062620-52b5-4568-ab26-69c12436e0fa" providerId="ADAL" clId="{965D94CC-8D52-4953-842B-03478B1C0B37}" dt="2023-06-15T12:15:07.825" v="231" actId="1038"/>
          <ac:spMkLst>
            <pc:docMk/>
            <pc:sldMk cId="921616983" sldId="2080106671"/>
            <ac:spMk id="49" creationId="{A1C5AEAF-BD41-5F9D-B11D-853286A4D0D6}"/>
          </ac:spMkLst>
        </pc:spChg>
        <pc:grpChg chg="add mod">
          <ac:chgData name="Sinha, Shivam [ETHUS Non-J&amp;J]" userId="f8062620-52b5-4568-ab26-69c12436e0fa" providerId="ADAL" clId="{965D94CC-8D52-4953-842B-03478B1C0B37}" dt="2023-06-15T12:16:16.079" v="259" actId="1037"/>
          <ac:grpSpMkLst>
            <pc:docMk/>
            <pc:sldMk cId="921616983" sldId="2080106671"/>
            <ac:grpSpMk id="10" creationId="{1DF44F58-467E-5A79-2881-13271AD95A61}"/>
          </ac:grpSpMkLst>
        </pc:grpChg>
        <pc:grpChg chg="mod">
          <ac:chgData name="Sinha, Shivam [ETHUS Non-J&amp;J]" userId="f8062620-52b5-4568-ab26-69c12436e0fa" providerId="ADAL" clId="{965D94CC-8D52-4953-842B-03478B1C0B37}" dt="2023-06-15T12:16:16.079" v="259" actId="1037"/>
          <ac:grpSpMkLst>
            <pc:docMk/>
            <pc:sldMk cId="921616983" sldId="2080106671"/>
            <ac:grpSpMk id="14" creationId="{981C6AA0-206F-B1FF-8CF7-81C630D989D1}"/>
          </ac:grpSpMkLst>
        </pc:grpChg>
        <pc:grpChg chg="mod">
          <ac:chgData name="Sinha, Shivam [ETHUS Non-J&amp;J]" userId="f8062620-52b5-4568-ab26-69c12436e0fa" providerId="ADAL" clId="{965D94CC-8D52-4953-842B-03478B1C0B37}" dt="2023-06-15T12:16:16.079" v="259" actId="1037"/>
          <ac:grpSpMkLst>
            <pc:docMk/>
            <pc:sldMk cId="921616983" sldId="2080106671"/>
            <ac:grpSpMk id="15" creationId="{9066A0B8-5013-0B8F-7FD5-95CB1A2343BE}"/>
          </ac:grpSpMkLst>
        </pc:grpChg>
        <pc:grpChg chg="mod">
          <ac:chgData name="Sinha, Shivam [ETHUS Non-J&amp;J]" userId="f8062620-52b5-4568-ab26-69c12436e0fa" providerId="ADAL" clId="{965D94CC-8D52-4953-842B-03478B1C0B37}" dt="2023-06-15T12:16:16.079" v="259" actId="1037"/>
          <ac:grpSpMkLst>
            <pc:docMk/>
            <pc:sldMk cId="921616983" sldId="2080106671"/>
            <ac:grpSpMk id="17" creationId="{8287718A-7771-BAA6-7C13-C0BE3BD6B2AD}"/>
          </ac:grpSpMkLst>
        </pc:grpChg>
        <pc:grpChg chg="mod">
          <ac:chgData name="Sinha, Shivam [ETHUS Non-J&amp;J]" userId="f8062620-52b5-4568-ab26-69c12436e0fa" providerId="ADAL" clId="{965D94CC-8D52-4953-842B-03478B1C0B37}" dt="2023-06-15T12:16:16.079" v="259" actId="1037"/>
          <ac:grpSpMkLst>
            <pc:docMk/>
            <pc:sldMk cId="921616983" sldId="2080106671"/>
            <ac:grpSpMk id="18" creationId="{5742DE3D-D62B-C5CE-9F50-3C10361D2FE6}"/>
          </ac:grpSpMkLst>
        </pc:grpChg>
        <pc:grpChg chg="mod">
          <ac:chgData name="Sinha, Shivam [ETHUS Non-J&amp;J]" userId="f8062620-52b5-4568-ab26-69c12436e0fa" providerId="ADAL" clId="{965D94CC-8D52-4953-842B-03478B1C0B37}" dt="2023-06-15T12:16:16.079" v="259" actId="1037"/>
          <ac:grpSpMkLst>
            <pc:docMk/>
            <pc:sldMk cId="921616983" sldId="2080106671"/>
            <ac:grpSpMk id="20" creationId="{F27C2261-9055-6A52-3C3C-CBB40335673D}"/>
          </ac:grpSpMkLst>
        </pc:grpChg>
        <pc:picChg chg="del">
          <ac:chgData name="Sinha, Shivam [ETHUS Non-J&amp;J]" userId="f8062620-52b5-4568-ab26-69c12436e0fa" providerId="ADAL" clId="{965D94CC-8D52-4953-842B-03478B1C0B37}" dt="2023-06-15T12:14:44.999" v="217" actId="478"/>
          <ac:picMkLst>
            <pc:docMk/>
            <pc:sldMk cId="921616983" sldId="2080106671"/>
            <ac:picMk id="5" creationId="{AFC17636-425C-451F-98C9-40F10EC2DB58}"/>
          </ac:picMkLst>
        </pc:picChg>
        <pc:picChg chg="del">
          <ac:chgData name="Sinha, Shivam [ETHUS Non-J&amp;J]" userId="f8062620-52b5-4568-ab26-69c12436e0fa" providerId="ADAL" clId="{965D94CC-8D52-4953-842B-03478B1C0B37}" dt="2023-06-15T12:14:44.999" v="217" actId="478"/>
          <ac:picMkLst>
            <pc:docMk/>
            <pc:sldMk cId="921616983" sldId="2080106671"/>
            <ac:picMk id="7" creationId="{AB601070-9C3C-4B1B-94E4-326FAA7BB40F}"/>
          </ac:picMkLst>
        </pc:picChg>
        <pc:picChg chg="mod">
          <ac:chgData name="Sinha, Shivam [ETHUS Non-J&amp;J]" userId="f8062620-52b5-4568-ab26-69c12436e0fa" providerId="ADAL" clId="{965D94CC-8D52-4953-842B-03478B1C0B37}" dt="2023-06-15T12:16:16.079" v="259" actId="1037"/>
          <ac:picMkLst>
            <pc:docMk/>
            <pc:sldMk cId="921616983" sldId="2080106671"/>
            <ac:picMk id="21" creationId="{D699E48C-F83F-F364-3797-9692B762025A}"/>
          </ac:picMkLst>
        </pc:picChg>
        <pc:picChg chg="mod">
          <ac:chgData name="Sinha, Shivam [ETHUS Non-J&amp;J]" userId="f8062620-52b5-4568-ab26-69c12436e0fa" providerId="ADAL" clId="{965D94CC-8D52-4953-842B-03478B1C0B37}" dt="2023-06-15T12:16:16.079" v="259" actId="1037"/>
          <ac:picMkLst>
            <pc:docMk/>
            <pc:sldMk cId="921616983" sldId="2080106671"/>
            <ac:picMk id="22" creationId="{FEC216F9-B465-0EBA-B23A-BC3E1D10A9C2}"/>
          </ac:picMkLst>
        </pc:picChg>
        <pc:picChg chg="mod">
          <ac:chgData name="Sinha, Shivam [ETHUS Non-J&amp;J]" userId="f8062620-52b5-4568-ab26-69c12436e0fa" providerId="ADAL" clId="{965D94CC-8D52-4953-842B-03478B1C0B37}" dt="2023-06-15T12:16:16.079" v="259" actId="1037"/>
          <ac:picMkLst>
            <pc:docMk/>
            <pc:sldMk cId="921616983" sldId="2080106671"/>
            <ac:picMk id="24" creationId="{ED6BB99E-DACD-91BD-759D-63BE8E427AE7}"/>
          </ac:picMkLst>
        </pc:picChg>
        <pc:picChg chg="mod">
          <ac:chgData name="Sinha, Shivam [ETHUS Non-J&amp;J]" userId="f8062620-52b5-4568-ab26-69c12436e0fa" providerId="ADAL" clId="{965D94CC-8D52-4953-842B-03478B1C0B37}" dt="2023-06-15T12:16:16.079" v="259" actId="1037"/>
          <ac:picMkLst>
            <pc:docMk/>
            <pc:sldMk cId="921616983" sldId="2080106671"/>
            <ac:picMk id="26" creationId="{14146F41-635E-F80B-8799-744E534C8083}"/>
          </ac:picMkLst>
        </pc:picChg>
        <pc:picChg chg="mod">
          <ac:chgData name="Sinha, Shivam [ETHUS Non-J&amp;J]" userId="f8062620-52b5-4568-ab26-69c12436e0fa" providerId="ADAL" clId="{965D94CC-8D52-4953-842B-03478B1C0B37}" dt="2023-06-15T12:16:16.079" v="259" actId="1037"/>
          <ac:picMkLst>
            <pc:docMk/>
            <pc:sldMk cId="921616983" sldId="2080106671"/>
            <ac:picMk id="27" creationId="{9FAD3973-A4B1-B3DF-1175-6689C8C271F2}"/>
          </ac:picMkLst>
        </pc:picChg>
        <pc:picChg chg="mod">
          <ac:chgData name="Sinha, Shivam [ETHUS Non-J&amp;J]" userId="f8062620-52b5-4568-ab26-69c12436e0fa" providerId="ADAL" clId="{965D94CC-8D52-4953-842B-03478B1C0B37}" dt="2023-06-15T12:16:16.079" v="259" actId="1037"/>
          <ac:picMkLst>
            <pc:docMk/>
            <pc:sldMk cId="921616983" sldId="2080106671"/>
            <ac:picMk id="30" creationId="{4E3E18DC-0C0E-D6DB-573B-E511417136B9}"/>
          </ac:picMkLst>
        </pc:picChg>
        <pc:picChg chg="mod">
          <ac:chgData name="Sinha, Shivam [ETHUS Non-J&amp;J]" userId="f8062620-52b5-4568-ab26-69c12436e0fa" providerId="ADAL" clId="{965D94CC-8D52-4953-842B-03478B1C0B37}" dt="2023-06-15T12:16:16.079" v="259" actId="1037"/>
          <ac:picMkLst>
            <pc:docMk/>
            <pc:sldMk cId="921616983" sldId="2080106671"/>
            <ac:picMk id="32" creationId="{C42EE836-4850-DD29-5F19-DCAA036DD532}"/>
          </ac:picMkLst>
        </pc:picChg>
        <pc:picChg chg="add del mod">
          <ac:chgData name="Sinha, Shivam [ETHUS Non-J&amp;J]" userId="f8062620-52b5-4568-ab26-69c12436e0fa" providerId="ADAL" clId="{965D94CC-8D52-4953-842B-03478B1C0B37}" dt="2023-06-15T12:15:23.078" v="237" actId="478"/>
          <ac:picMkLst>
            <pc:docMk/>
            <pc:sldMk cId="921616983" sldId="2080106671"/>
            <ac:picMk id="46" creationId="{7317A682-02AF-7486-B063-50EEA9FD1D79}"/>
          </ac:picMkLst>
        </pc:picChg>
        <pc:picChg chg="add mod">
          <ac:chgData name="Sinha, Shivam [ETHUS Non-J&amp;J]" userId="f8062620-52b5-4568-ab26-69c12436e0fa" providerId="ADAL" clId="{965D94CC-8D52-4953-842B-03478B1C0B37}" dt="2023-06-15T12:15:07.825" v="231" actId="1038"/>
          <ac:picMkLst>
            <pc:docMk/>
            <pc:sldMk cId="921616983" sldId="2080106671"/>
            <ac:picMk id="51" creationId="{D3A2FF44-C912-8468-D775-76E2436F4B10}"/>
          </ac:picMkLst>
        </pc:picChg>
        <pc:cxnChg chg="del">
          <ac:chgData name="Sinha, Shivam [ETHUS Non-J&amp;J]" userId="f8062620-52b5-4568-ab26-69c12436e0fa" providerId="ADAL" clId="{965D94CC-8D52-4953-842B-03478B1C0B37}" dt="2023-06-15T12:14:44.999" v="217" actId="478"/>
          <ac:cxnSpMkLst>
            <pc:docMk/>
            <pc:sldMk cId="921616983" sldId="2080106671"/>
            <ac:cxnSpMk id="3" creationId="{52CCB76C-BDF9-3A4F-F01A-EE686EC58F8A}"/>
          </ac:cxnSpMkLst>
        </pc:cxnChg>
        <pc:cxnChg chg="add mod">
          <ac:chgData name="Sinha, Shivam [ETHUS Non-J&amp;J]" userId="f8062620-52b5-4568-ab26-69c12436e0fa" providerId="ADAL" clId="{965D94CC-8D52-4953-842B-03478B1C0B37}" dt="2023-06-15T12:15:07.825" v="231" actId="1038"/>
          <ac:cxnSpMkLst>
            <pc:docMk/>
            <pc:sldMk cId="921616983" sldId="2080106671"/>
            <ac:cxnSpMk id="33" creationId="{37B76236-FCF4-5F58-C450-9D07EA201183}"/>
          </ac:cxnSpMkLst>
        </pc:cxnChg>
        <pc:cxnChg chg="add mod">
          <ac:chgData name="Sinha, Shivam [ETHUS Non-J&amp;J]" userId="f8062620-52b5-4568-ab26-69c12436e0fa" providerId="ADAL" clId="{965D94CC-8D52-4953-842B-03478B1C0B37}" dt="2023-06-15T12:15:07.825" v="231" actId="1038"/>
          <ac:cxnSpMkLst>
            <pc:docMk/>
            <pc:sldMk cId="921616983" sldId="2080106671"/>
            <ac:cxnSpMk id="34" creationId="{1E192898-9D20-100E-3DDF-4B82F0052F10}"/>
          </ac:cxnSpMkLst>
        </pc:cxnChg>
        <pc:cxnChg chg="add mod">
          <ac:chgData name="Sinha, Shivam [ETHUS Non-J&amp;J]" userId="f8062620-52b5-4568-ab26-69c12436e0fa" providerId="ADAL" clId="{965D94CC-8D52-4953-842B-03478B1C0B37}" dt="2023-06-15T12:15:07.825" v="231" actId="1038"/>
          <ac:cxnSpMkLst>
            <pc:docMk/>
            <pc:sldMk cId="921616983" sldId="2080106671"/>
            <ac:cxnSpMk id="35" creationId="{2A8D9B63-56D6-8364-78B0-EB5DCB94963B}"/>
          </ac:cxnSpMkLst>
        </pc:cxnChg>
        <pc:cxnChg chg="add mod">
          <ac:chgData name="Sinha, Shivam [ETHUS Non-J&amp;J]" userId="f8062620-52b5-4568-ab26-69c12436e0fa" providerId="ADAL" clId="{965D94CC-8D52-4953-842B-03478B1C0B37}" dt="2023-06-15T12:15:07.825" v="231" actId="1038"/>
          <ac:cxnSpMkLst>
            <pc:docMk/>
            <pc:sldMk cId="921616983" sldId="2080106671"/>
            <ac:cxnSpMk id="36" creationId="{DF43776E-FAB9-AFAF-D214-AF4492514A6E}"/>
          </ac:cxnSpMkLst>
        </pc:cxnChg>
        <pc:cxnChg chg="add mod">
          <ac:chgData name="Sinha, Shivam [ETHUS Non-J&amp;J]" userId="f8062620-52b5-4568-ab26-69c12436e0fa" providerId="ADAL" clId="{965D94CC-8D52-4953-842B-03478B1C0B37}" dt="2023-06-15T12:15:07.825" v="231" actId="1038"/>
          <ac:cxnSpMkLst>
            <pc:docMk/>
            <pc:sldMk cId="921616983" sldId="2080106671"/>
            <ac:cxnSpMk id="37" creationId="{9C47F050-84AC-A114-99C1-FC0AC03C9DD0}"/>
          </ac:cxnSpMkLst>
        </pc:cxnChg>
        <pc:cxnChg chg="add mod">
          <ac:chgData name="Sinha, Shivam [ETHUS Non-J&amp;J]" userId="f8062620-52b5-4568-ab26-69c12436e0fa" providerId="ADAL" clId="{965D94CC-8D52-4953-842B-03478B1C0B37}" dt="2023-06-15T12:16:11.243" v="255" actId="1038"/>
          <ac:cxnSpMkLst>
            <pc:docMk/>
            <pc:sldMk cId="921616983" sldId="2080106671"/>
            <ac:cxnSpMk id="39" creationId="{21E9BE3C-0EB1-10EC-446A-4AF9D06671B6}"/>
          </ac:cxnSpMkLst>
        </pc:cxnChg>
        <pc:cxnChg chg="add del mod">
          <ac:chgData name="Sinha, Shivam [ETHUS Non-J&amp;J]" userId="f8062620-52b5-4568-ab26-69c12436e0fa" providerId="ADAL" clId="{965D94CC-8D52-4953-842B-03478B1C0B37}" dt="2023-06-15T12:15:19.524" v="234" actId="478"/>
          <ac:cxnSpMkLst>
            <pc:docMk/>
            <pc:sldMk cId="921616983" sldId="2080106671"/>
            <ac:cxnSpMk id="47" creationId="{1463E0D1-9382-9F0A-D76F-C4BB58DE7F99}"/>
          </ac:cxnSpMkLst>
        </pc:cxnChg>
        <pc:cxnChg chg="add mod">
          <ac:chgData name="Sinha, Shivam [ETHUS Non-J&amp;J]" userId="f8062620-52b5-4568-ab26-69c12436e0fa" providerId="ADAL" clId="{965D94CC-8D52-4953-842B-03478B1C0B37}" dt="2023-06-15T12:15:07.825" v="231" actId="1038"/>
          <ac:cxnSpMkLst>
            <pc:docMk/>
            <pc:sldMk cId="921616983" sldId="2080106671"/>
            <ac:cxnSpMk id="50" creationId="{04ACB698-B4BF-C24A-A8CA-9210B4BEB60A}"/>
          </ac:cxnSpMkLst>
        </pc:cxnChg>
      </pc:sldChg>
      <pc:sldChg chg="new del">
        <pc:chgData name="Sinha, Shivam [ETHUS Non-J&amp;J]" userId="f8062620-52b5-4568-ab26-69c12436e0fa" providerId="ADAL" clId="{965D94CC-8D52-4953-842B-03478B1C0B37}" dt="2023-06-15T11:49:47.307" v="183" actId="47"/>
        <pc:sldMkLst>
          <pc:docMk/>
          <pc:sldMk cId="2584045745" sldId="2080106671"/>
        </pc:sldMkLst>
      </pc:sldChg>
      <pc:sldChg chg="add del setBg">
        <pc:chgData name="Sinha, Shivam [ETHUS Non-J&amp;J]" userId="f8062620-52b5-4568-ab26-69c12436e0fa" providerId="ADAL" clId="{965D94CC-8D52-4953-842B-03478B1C0B37}" dt="2023-06-15T12:14:32.527" v="216"/>
        <pc:sldMkLst>
          <pc:docMk/>
          <pc:sldMk cId="3345496477" sldId="2080106671"/>
        </pc:sldMkLst>
      </pc:sldChg>
      <pc:sldChg chg="add del setBg">
        <pc:chgData name="Sinha, Shivam [ETHUS Non-J&amp;J]" userId="f8062620-52b5-4568-ab26-69c12436e0fa" providerId="ADAL" clId="{965D94CC-8D52-4953-842B-03478B1C0B37}" dt="2023-06-15T12:14:10.596" v="213"/>
        <pc:sldMkLst>
          <pc:docMk/>
          <pc:sldMk cId="3080739861" sldId="2080106672"/>
        </pc:sldMkLst>
      </pc:sldChg>
    </pc:docChg>
  </pc:docChgLst>
  <pc:docChgLst>
    <pc:chgData name="Sinha, Shivam [ETHUS Non-J&amp;J]" userId="f8062620-52b5-4568-ab26-69c12436e0fa" providerId="ADAL" clId="{38DBB47A-C192-4CA1-9DC1-E37289BF635E}"/>
    <pc:docChg chg="modSld">
      <pc:chgData name="Sinha, Shivam [ETHUS Non-J&amp;J]" userId="f8062620-52b5-4568-ab26-69c12436e0fa" providerId="ADAL" clId="{38DBB47A-C192-4CA1-9DC1-E37289BF635E}" dt="2023-05-12T12:57:25.784" v="20" actId="1076"/>
      <pc:docMkLst>
        <pc:docMk/>
      </pc:docMkLst>
      <pc:sldChg chg="modSp mod">
        <pc:chgData name="Sinha, Shivam [ETHUS Non-J&amp;J]" userId="f8062620-52b5-4568-ab26-69c12436e0fa" providerId="ADAL" clId="{38DBB47A-C192-4CA1-9DC1-E37289BF635E}" dt="2023-05-12T12:57:25.784" v="20" actId="1076"/>
        <pc:sldMkLst>
          <pc:docMk/>
          <pc:sldMk cId="2235260259" sldId="256"/>
        </pc:sldMkLst>
        <pc:spChg chg="mod">
          <ac:chgData name="Sinha, Shivam [ETHUS Non-J&amp;J]" userId="f8062620-52b5-4568-ab26-69c12436e0fa" providerId="ADAL" clId="{38DBB47A-C192-4CA1-9DC1-E37289BF635E}" dt="2023-05-12T12:57:25.784" v="20" actId="1076"/>
          <ac:spMkLst>
            <pc:docMk/>
            <pc:sldMk cId="2235260259" sldId="256"/>
            <ac:spMk id="8" creationId="{7781DAD4-EC84-4F02-B97A-9C15D1A86E3D}"/>
          </ac:spMkLst>
        </pc:spChg>
      </pc:sldChg>
      <pc:sldChg chg="modSp mod">
        <pc:chgData name="Sinha, Shivam [ETHUS Non-J&amp;J]" userId="f8062620-52b5-4568-ab26-69c12436e0fa" providerId="ADAL" clId="{38DBB47A-C192-4CA1-9DC1-E37289BF635E}" dt="2023-05-12T12:55:21.392" v="19" actId="14100"/>
        <pc:sldMkLst>
          <pc:docMk/>
          <pc:sldMk cId="173527712" sldId="1933"/>
        </pc:sldMkLst>
        <pc:spChg chg="mod">
          <ac:chgData name="Sinha, Shivam [ETHUS Non-J&amp;J]" userId="f8062620-52b5-4568-ab26-69c12436e0fa" providerId="ADAL" clId="{38DBB47A-C192-4CA1-9DC1-E37289BF635E}" dt="2023-05-12T12:37:40.051" v="15" actId="20577"/>
          <ac:spMkLst>
            <pc:docMk/>
            <pc:sldMk cId="173527712" sldId="1933"/>
            <ac:spMk id="46" creationId="{EDC25F84-F7DD-6EA0-F01A-E70E90AA1BBF}"/>
          </ac:spMkLst>
        </pc:spChg>
        <pc:spChg chg="mod">
          <ac:chgData name="Sinha, Shivam [ETHUS Non-J&amp;J]" userId="f8062620-52b5-4568-ab26-69c12436e0fa" providerId="ADAL" clId="{38DBB47A-C192-4CA1-9DC1-E37289BF635E}" dt="2023-05-12T12:55:21.392" v="19" actId="14100"/>
          <ac:spMkLst>
            <pc:docMk/>
            <pc:sldMk cId="173527712" sldId="1933"/>
            <ac:spMk id="83" creationId="{9237CD88-15A1-44E8-1199-7743F5278F7C}"/>
          </ac:spMkLst>
        </pc:spChg>
        <pc:grpChg chg="mod">
          <ac:chgData name="Sinha, Shivam [ETHUS Non-J&amp;J]" userId="f8062620-52b5-4568-ab26-69c12436e0fa" providerId="ADAL" clId="{38DBB47A-C192-4CA1-9DC1-E37289BF635E}" dt="2023-05-12T12:11:37.504" v="5" actId="1037"/>
          <ac:grpSpMkLst>
            <pc:docMk/>
            <pc:sldMk cId="173527712" sldId="1933"/>
            <ac:grpSpMk id="31" creationId="{01851BB6-6AC1-5D1A-3903-722BB291BD11}"/>
          </ac:grpSpMkLst>
        </pc:grpChg>
        <pc:grpChg chg="mod">
          <ac:chgData name="Sinha, Shivam [ETHUS Non-J&amp;J]" userId="f8062620-52b5-4568-ab26-69c12436e0fa" providerId="ADAL" clId="{38DBB47A-C192-4CA1-9DC1-E37289BF635E}" dt="2023-05-12T12:11:29.323" v="1" actId="1037"/>
          <ac:grpSpMkLst>
            <pc:docMk/>
            <pc:sldMk cId="173527712" sldId="1933"/>
            <ac:grpSpMk id="37" creationId="{71FDC096-352B-8811-9A11-454FF3D8B3B7}"/>
          </ac:grpSpMkLst>
        </pc:grpChg>
        <pc:grpChg chg="mod">
          <ac:chgData name="Sinha, Shivam [ETHUS Non-J&amp;J]" userId="f8062620-52b5-4568-ab26-69c12436e0fa" providerId="ADAL" clId="{38DBB47A-C192-4CA1-9DC1-E37289BF635E}" dt="2023-05-12T12:37:44.025" v="18" actId="1035"/>
          <ac:grpSpMkLst>
            <pc:docMk/>
            <pc:sldMk cId="173527712" sldId="1933"/>
            <ac:grpSpMk id="44" creationId="{0071B015-149E-E1C5-AD41-F712DFD45E50}"/>
          </ac:grpSpMkLst>
        </pc:grpChg>
        <pc:grpChg chg="mod">
          <ac:chgData name="Sinha, Shivam [ETHUS Non-J&amp;J]" userId="f8062620-52b5-4568-ab26-69c12436e0fa" providerId="ADAL" clId="{38DBB47A-C192-4CA1-9DC1-E37289BF635E}" dt="2023-05-12T12:20:11.076" v="9" actId="1036"/>
          <ac:grpSpMkLst>
            <pc:docMk/>
            <pc:sldMk cId="173527712" sldId="1933"/>
            <ac:grpSpMk id="47" creationId="{C1CD7B63-29A1-1EFD-6309-D976E8A489F8}"/>
          </ac:grpSpMkLst>
        </pc:grpChg>
        <pc:cxnChg chg="mod">
          <ac:chgData name="Sinha, Shivam [ETHUS Non-J&amp;J]" userId="f8062620-52b5-4568-ab26-69c12436e0fa" providerId="ADAL" clId="{38DBB47A-C192-4CA1-9DC1-E37289BF635E}" dt="2023-05-12T12:21:01.145" v="13" actId="14100"/>
          <ac:cxnSpMkLst>
            <pc:docMk/>
            <pc:sldMk cId="173527712" sldId="1933"/>
            <ac:cxnSpMk id="8" creationId="{35F2C670-3D7E-7D19-AD37-F854A2F580D3}"/>
          </ac:cxnSpMkLst>
        </pc:cxn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15F0B03-FCFD-4B6A-8CBB-B206727118FD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8107BDC-687C-47A2-A65A-6B86F3B437B8}">
      <dgm:prSet/>
      <dgm:spPr>
        <a:solidFill>
          <a:srgbClr val="CB336B"/>
        </a:solidFill>
      </dgm:spPr>
      <dgm:t>
        <a:bodyPr/>
        <a:lstStyle/>
        <a:p>
          <a:r>
            <a:rPr lang="en-US" b="0" i="0" dirty="0"/>
            <a:t>Work Items </a:t>
          </a:r>
          <a:r>
            <a:rPr lang="en-US" b="1" i="0" dirty="0"/>
            <a:t>represent various artifacts - </a:t>
          </a:r>
          <a:r>
            <a:rPr lang="en-US" b="0" i="0" dirty="0"/>
            <a:t>for example </a:t>
          </a:r>
          <a:r>
            <a:rPr lang="en-US" b="1" i="0" dirty="0"/>
            <a:t>requirements, tasks, change requests</a:t>
          </a:r>
          <a:r>
            <a:rPr lang="en-US" b="0" i="0" dirty="0"/>
            <a:t>. Each artifact type is represented in Polarion by a Work Item type defined in the global configuration, the project configuration, or both.</a:t>
          </a:r>
          <a:endParaRPr lang="en-US" dirty="0"/>
        </a:p>
      </dgm:t>
    </dgm:pt>
    <dgm:pt modelId="{D5CFC8FA-6FD3-4752-9A69-79E3FADB0789}" type="parTrans" cxnId="{D75F04A0-63D8-4CC3-9DDA-AAD5382FE7C7}">
      <dgm:prSet/>
      <dgm:spPr/>
      <dgm:t>
        <a:bodyPr/>
        <a:lstStyle/>
        <a:p>
          <a:endParaRPr lang="en-US"/>
        </a:p>
      </dgm:t>
    </dgm:pt>
    <dgm:pt modelId="{911824C6-FE1A-46A8-A56E-16DFB27976CB}" type="sibTrans" cxnId="{D75F04A0-63D8-4CC3-9DDA-AAD5382FE7C7}">
      <dgm:prSet/>
      <dgm:spPr/>
      <dgm:t>
        <a:bodyPr/>
        <a:lstStyle/>
        <a:p>
          <a:endParaRPr lang="en-US"/>
        </a:p>
      </dgm:t>
    </dgm:pt>
    <dgm:pt modelId="{9DFCE5BB-FF63-49E3-BB2E-FB833F9A44A5}" type="pres">
      <dgm:prSet presAssocID="{415F0B03-FCFD-4B6A-8CBB-B206727118FD}" presName="linear" presStyleCnt="0">
        <dgm:presLayoutVars>
          <dgm:animLvl val="lvl"/>
          <dgm:resizeHandles val="exact"/>
        </dgm:presLayoutVars>
      </dgm:prSet>
      <dgm:spPr/>
    </dgm:pt>
    <dgm:pt modelId="{69782BB6-E247-429B-8934-6FEBD7EF82E7}" type="pres">
      <dgm:prSet presAssocID="{58107BDC-687C-47A2-A65A-6B86F3B437B8}" presName="parentText" presStyleLbl="node1" presStyleIdx="0" presStyleCnt="1" custScaleY="17150" custLinFactNeighborY="-4158">
        <dgm:presLayoutVars>
          <dgm:chMax val="0"/>
          <dgm:bulletEnabled val="1"/>
        </dgm:presLayoutVars>
      </dgm:prSet>
      <dgm:spPr/>
    </dgm:pt>
  </dgm:ptLst>
  <dgm:cxnLst>
    <dgm:cxn modelId="{E6C1C13A-B10B-4326-8AFE-34BD0C44AC8C}" type="presOf" srcId="{415F0B03-FCFD-4B6A-8CBB-B206727118FD}" destId="{9DFCE5BB-FF63-49E3-BB2E-FB833F9A44A5}" srcOrd="0" destOrd="0" presId="urn:microsoft.com/office/officeart/2005/8/layout/vList2"/>
    <dgm:cxn modelId="{80FC9B5F-DADF-4AB9-8229-8370D9806D9E}" type="presOf" srcId="{58107BDC-687C-47A2-A65A-6B86F3B437B8}" destId="{69782BB6-E247-429B-8934-6FEBD7EF82E7}" srcOrd="0" destOrd="0" presId="urn:microsoft.com/office/officeart/2005/8/layout/vList2"/>
    <dgm:cxn modelId="{D75F04A0-63D8-4CC3-9DDA-AAD5382FE7C7}" srcId="{415F0B03-FCFD-4B6A-8CBB-B206727118FD}" destId="{58107BDC-687C-47A2-A65A-6B86F3B437B8}" srcOrd="0" destOrd="0" parTransId="{D5CFC8FA-6FD3-4752-9A69-79E3FADB0789}" sibTransId="{911824C6-FE1A-46A8-A56E-16DFB27976CB}"/>
    <dgm:cxn modelId="{2450D900-181E-41D8-9FEC-DFBC493EC424}" type="presParOf" srcId="{9DFCE5BB-FF63-49E3-BB2E-FB833F9A44A5}" destId="{69782BB6-E247-429B-8934-6FEBD7EF82E7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24CC120-3608-4C03-B8BA-D8B575938CA9}" type="doc">
      <dgm:prSet loTypeId="urn:microsoft.com/office/officeart/2011/layout/Circle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4B37A7C-7D83-45B8-AF9E-AA4B52DD93F5}">
      <dgm:prSet phldrT="[Text]"/>
      <dgm:spPr/>
      <dgm:t>
        <a:bodyPr/>
        <a:lstStyle/>
        <a:p>
          <a:r>
            <a:rPr lang="en-US"/>
            <a:t>Create</a:t>
          </a:r>
        </a:p>
      </dgm:t>
    </dgm:pt>
    <dgm:pt modelId="{14B787FB-3978-4FDF-9482-52D89EBFB328}" type="parTrans" cxnId="{13A48A82-D4B3-4F76-AB80-54256A92D85B}">
      <dgm:prSet/>
      <dgm:spPr/>
      <dgm:t>
        <a:bodyPr/>
        <a:lstStyle/>
        <a:p>
          <a:endParaRPr lang="en-US"/>
        </a:p>
      </dgm:t>
    </dgm:pt>
    <dgm:pt modelId="{CF074C96-613C-4CDE-930C-46B6BA51E5E9}" type="sibTrans" cxnId="{13A48A82-D4B3-4F76-AB80-54256A92D85B}">
      <dgm:prSet/>
      <dgm:spPr/>
      <dgm:t>
        <a:bodyPr/>
        <a:lstStyle/>
        <a:p>
          <a:endParaRPr lang="en-US"/>
        </a:p>
      </dgm:t>
    </dgm:pt>
    <dgm:pt modelId="{8A98DF40-60CF-48B2-A6C0-DE9F2147E793}">
      <dgm:prSet phldrT="[Text]"/>
      <dgm:spPr/>
      <dgm:t>
        <a:bodyPr/>
        <a:lstStyle/>
        <a:p>
          <a:r>
            <a:rPr lang="en-US"/>
            <a:t>Create document using pre-configured templates</a:t>
          </a:r>
        </a:p>
      </dgm:t>
    </dgm:pt>
    <dgm:pt modelId="{5826679F-62F1-40D3-A5AD-42069C780D6C}" type="parTrans" cxnId="{E6249E91-E043-4F8F-9639-362900EDEE33}">
      <dgm:prSet/>
      <dgm:spPr/>
      <dgm:t>
        <a:bodyPr/>
        <a:lstStyle/>
        <a:p>
          <a:endParaRPr lang="en-US"/>
        </a:p>
      </dgm:t>
    </dgm:pt>
    <dgm:pt modelId="{4C1753D0-9A23-44CB-8D03-578DE67513E8}" type="sibTrans" cxnId="{E6249E91-E043-4F8F-9639-362900EDEE33}">
      <dgm:prSet/>
      <dgm:spPr/>
      <dgm:t>
        <a:bodyPr/>
        <a:lstStyle/>
        <a:p>
          <a:endParaRPr lang="en-US"/>
        </a:p>
      </dgm:t>
    </dgm:pt>
    <dgm:pt modelId="{BF374F04-72E2-4E92-8F72-B6F3E44435C1}">
      <dgm:prSet phldrT="[Text]"/>
      <dgm:spPr/>
      <dgm:t>
        <a:bodyPr/>
        <a:lstStyle/>
        <a:p>
          <a:r>
            <a:rPr lang="en-US"/>
            <a:t>Edit the document</a:t>
          </a:r>
        </a:p>
      </dgm:t>
    </dgm:pt>
    <dgm:pt modelId="{2538DE0C-CFF9-4B6F-BCEB-A80AB14393BD}" type="parTrans" cxnId="{B024AC48-D400-4CA9-AB76-BDF18D037BFB}">
      <dgm:prSet/>
      <dgm:spPr/>
      <dgm:t>
        <a:bodyPr/>
        <a:lstStyle/>
        <a:p>
          <a:endParaRPr lang="en-US"/>
        </a:p>
      </dgm:t>
    </dgm:pt>
    <dgm:pt modelId="{2E4513E4-8C94-455A-B492-C66B9A2F457D}" type="sibTrans" cxnId="{B024AC48-D400-4CA9-AB76-BDF18D037BFB}">
      <dgm:prSet/>
      <dgm:spPr/>
      <dgm:t>
        <a:bodyPr/>
        <a:lstStyle/>
        <a:p>
          <a:endParaRPr lang="en-US"/>
        </a:p>
      </dgm:t>
    </dgm:pt>
    <dgm:pt modelId="{F6EAF2E9-6004-4F7B-97C2-F302BBCB8265}">
      <dgm:prSet phldrT="[Text]"/>
      <dgm:spPr/>
      <dgm:t>
        <a:bodyPr/>
        <a:lstStyle/>
        <a:p>
          <a:r>
            <a:rPr lang="en-US"/>
            <a:t>Save</a:t>
          </a:r>
        </a:p>
      </dgm:t>
    </dgm:pt>
    <dgm:pt modelId="{EEBEF3A8-3A22-499D-988F-CB0A2F0847A8}" type="parTrans" cxnId="{48EAF0F4-66AE-48F7-B4BD-01596FA48C71}">
      <dgm:prSet/>
      <dgm:spPr/>
      <dgm:t>
        <a:bodyPr/>
        <a:lstStyle/>
        <a:p>
          <a:endParaRPr lang="en-US"/>
        </a:p>
      </dgm:t>
    </dgm:pt>
    <dgm:pt modelId="{A6D1C5E7-6A7D-4FA5-8996-C79441DBB6E7}" type="sibTrans" cxnId="{48EAF0F4-66AE-48F7-B4BD-01596FA48C71}">
      <dgm:prSet/>
      <dgm:spPr/>
      <dgm:t>
        <a:bodyPr/>
        <a:lstStyle/>
        <a:p>
          <a:endParaRPr lang="en-US"/>
        </a:p>
      </dgm:t>
    </dgm:pt>
    <dgm:pt modelId="{D14CCB4A-EE8E-4D25-8CB7-54CF3310DCF3}">
      <dgm:prSet phldrT="[Text]"/>
      <dgm:spPr/>
      <dgm:t>
        <a:bodyPr/>
        <a:lstStyle/>
        <a:p>
          <a:r>
            <a:rPr lang="en-US"/>
            <a:t>Save the document</a:t>
          </a:r>
        </a:p>
      </dgm:t>
    </dgm:pt>
    <dgm:pt modelId="{7980BB20-4BA9-4AC9-BACF-817541635744}" type="parTrans" cxnId="{3DA5CB80-D7F6-4F72-935F-12C86B06D8FF}">
      <dgm:prSet/>
      <dgm:spPr/>
      <dgm:t>
        <a:bodyPr/>
        <a:lstStyle/>
        <a:p>
          <a:endParaRPr lang="en-US"/>
        </a:p>
      </dgm:t>
    </dgm:pt>
    <dgm:pt modelId="{500289D2-9FA0-4242-9B8B-8CA555EFE753}" type="sibTrans" cxnId="{3DA5CB80-D7F6-4F72-935F-12C86B06D8FF}">
      <dgm:prSet/>
      <dgm:spPr/>
      <dgm:t>
        <a:bodyPr/>
        <a:lstStyle/>
        <a:p>
          <a:endParaRPr lang="en-US"/>
        </a:p>
      </dgm:t>
    </dgm:pt>
    <dgm:pt modelId="{A7E686E4-DEDC-49A2-A1B4-3624D40B7230}">
      <dgm:prSet phldrT="[Text]"/>
      <dgm:spPr/>
      <dgm:t>
        <a:bodyPr/>
        <a:lstStyle/>
        <a:p>
          <a:r>
            <a:rPr lang="en-US"/>
            <a:t>Export</a:t>
          </a:r>
        </a:p>
      </dgm:t>
    </dgm:pt>
    <dgm:pt modelId="{CEB59259-5DDD-4166-B8BA-62C294911AC6}" type="parTrans" cxnId="{9006166D-100E-4204-9182-5C7F5CF54AA7}">
      <dgm:prSet/>
      <dgm:spPr/>
      <dgm:t>
        <a:bodyPr/>
        <a:lstStyle/>
        <a:p>
          <a:endParaRPr lang="en-US"/>
        </a:p>
      </dgm:t>
    </dgm:pt>
    <dgm:pt modelId="{F3738813-2C5A-4CFA-900D-A46CE6AA704C}" type="sibTrans" cxnId="{9006166D-100E-4204-9182-5C7F5CF54AA7}">
      <dgm:prSet/>
      <dgm:spPr/>
      <dgm:t>
        <a:bodyPr/>
        <a:lstStyle/>
        <a:p>
          <a:endParaRPr lang="en-US"/>
        </a:p>
      </dgm:t>
    </dgm:pt>
    <dgm:pt modelId="{7A727FED-ED12-4C21-89A2-46B351C8B400}">
      <dgm:prSet phldrT="[Text]"/>
      <dgm:spPr/>
      <dgm:t>
        <a:bodyPr/>
        <a:lstStyle/>
        <a:p>
          <a:r>
            <a:rPr lang="en-US"/>
            <a:t>Export pdf and redline version </a:t>
          </a:r>
        </a:p>
      </dgm:t>
    </dgm:pt>
    <dgm:pt modelId="{F15005D8-3139-430B-B985-210AB357955E}" type="parTrans" cxnId="{B7E240A7-7BD6-4172-A0D3-943F3F69CC92}">
      <dgm:prSet/>
      <dgm:spPr/>
      <dgm:t>
        <a:bodyPr/>
        <a:lstStyle/>
        <a:p>
          <a:endParaRPr lang="en-US"/>
        </a:p>
      </dgm:t>
    </dgm:pt>
    <dgm:pt modelId="{D6D30A16-1B77-4241-BD23-738F483D5B32}" type="sibTrans" cxnId="{B7E240A7-7BD6-4172-A0D3-943F3F69CC92}">
      <dgm:prSet/>
      <dgm:spPr/>
      <dgm:t>
        <a:bodyPr/>
        <a:lstStyle/>
        <a:p>
          <a:endParaRPr lang="en-US"/>
        </a:p>
      </dgm:t>
    </dgm:pt>
    <dgm:pt modelId="{2DB3D9B9-87B4-4122-8CF2-7D9493EF7EB1}">
      <dgm:prSet phldrT="[Text]"/>
      <dgm:spPr/>
      <dgm:t>
        <a:bodyPr/>
        <a:lstStyle/>
        <a:p>
          <a:r>
            <a:rPr lang="en-US"/>
            <a:t>Edit</a:t>
          </a:r>
        </a:p>
      </dgm:t>
    </dgm:pt>
    <dgm:pt modelId="{D5149B39-36BD-4B72-BA3B-8081542A9192}" type="sibTrans" cxnId="{4D8C1824-1C96-4F87-8F92-925D178B60AE}">
      <dgm:prSet/>
      <dgm:spPr/>
      <dgm:t>
        <a:bodyPr/>
        <a:lstStyle/>
        <a:p>
          <a:endParaRPr lang="en-US"/>
        </a:p>
      </dgm:t>
    </dgm:pt>
    <dgm:pt modelId="{4C6AFA68-F626-4E35-AB3C-265688DDC8B4}" type="parTrans" cxnId="{4D8C1824-1C96-4F87-8F92-925D178B60AE}">
      <dgm:prSet/>
      <dgm:spPr/>
      <dgm:t>
        <a:bodyPr/>
        <a:lstStyle/>
        <a:p>
          <a:endParaRPr lang="en-US"/>
        </a:p>
      </dgm:t>
    </dgm:pt>
    <dgm:pt modelId="{C3DB6538-7EF4-45B0-BD68-15ADBFF3489A}" type="pres">
      <dgm:prSet presAssocID="{724CC120-3608-4C03-B8BA-D8B575938CA9}" presName="Name0" presStyleCnt="0">
        <dgm:presLayoutVars>
          <dgm:chMax val="11"/>
          <dgm:chPref val="11"/>
          <dgm:dir/>
          <dgm:resizeHandles/>
        </dgm:presLayoutVars>
      </dgm:prSet>
      <dgm:spPr/>
    </dgm:pt>
    <dgm:pt modelId="{1A3AB871-E4B5-43A8-B6D5-BEEEBC2D392F}" type="pres">
      <dgm:prSet presAssocID="{A7E686E4-DEDC-49A2-A1B4-3624D40B7230}" presName="Accent4" presStyleCnt="0"/>
      <dgm:spPr/>
    </dgm:pt>
    <dgm:pt modelId="{0639029B-DC35-4E73-9789-48D072D6E4E8}" type="pres">
      <dgm:prSet presAssocID="{A7E686E4-DEDC-49A2-A1B4-3624D40B7230}" presName="Accent" presStyleLbl="node1" presStyleIdx="0" presStyleCnt="4"/>
      <dgm:spPr/>
    </dgm:pt>
    <dgm:pt modelId="{071880C3-6EB9-4513-A5D0-191801716680}" type="pres">
      <dgm:prSet presAssocID="{A7E686E4-DEDC-49A2-A1B4-3624D40B7230}" presName="ParentBackground4" presStyleCnt="0"/>
      <dgm:spPr/>
    </dgm:pt>
    <dgm:pt modelId="{DEC0F3F4-709A-4DFC-BADA-AFC59EEEFD8F}" type="pres">
      <dgm:prSet presAssocID="{A7E686E4-DEDC-49A2-A1B4-3624D40B7230}" presName="ParentBackground" presStyleLbl="fgAcc1" presStyleIdx="0" presStyleCnt="4"/>
      <dgm:spPr/>
    </dgm:pt>
    <dgm:pt modelId="{DC20A133-333C-472A-9111-A0671CE90264}" type="pres">
      <dgm:prSet presAssocID="{A7E686E4-DEDC-49A2-A1B4-3624D40B7230}" presName="Child4" presStyleLbl="revTx" presStyleIdx="0" presStyleCnt="4">
        <dgm:presLayoutVars>
          <dgm:chMax val="0"/>
          <dgm:chPref val="0"/>
          <dgm:bulletEnabled val="1"/>
        </dgm:presLayoutVars>
      </dgm:prSet>
      <dgm:spPr/>
    </dgm:pt>
    <dgm:pt modelId="{CEA40165-884D-4160-BE3B-CEB590A4D54D}" type="pres">
      <dgm:prSet presAssocID="{A7E686E4-DEDC-49A2-A1B4-3624D40B7230}" presName="Parent4" presStyleLbl="revTx" presStyleIdx="0" presStyleCnt="4">
        <dgm:presLayoutVars>
          <dgm:chMax val="1"/>
          <dgm:chPref val="1"/>
          <dgm:bulletEnabled val="1"/>
        </dgm:presLayoutVars>
      </dgm:prSet>
      <dgm:spPr/>
    </dgm:pt>
    <dgm:pt modelId="{A34CEB3C-AFCA-420E-B362-192D66FB9B0F}" type="pres">
      <dgm:prSet presAssocID="{F6EAF2E9-6004-4F7B-97C2-F302BBCB8265}" presName="Accent3" presStyleCnt="0"/>
      <dgm:spPr/>
    </dgm:pt>
    <dgm:pt modelId="{DDE89C41-F5B9-423F-A238-5B6FC2FF5EFE}" type="pres">
      <dgm:prSet presAssocID="{F6EAF2E9-6004-4F7B-97C2-F302BBCB8265}" presName="Accent" presStyleLbl="node1" presStyleIdx="1" presStyleCnt="4"/>
      <dgm:spPr/>
    </dgm:pt>
    <dgm:pt modelId="{4DBE2C1E-7B13-4A9F-80E4-FEF0711D6731}" type="pres">
      <dgm:prSet presAssocID="{F6EAF2E9-6004-4F7B-97C2-F302BBCB8265}" presName="ParentBackground3" presStyleCnt="0"/>
      <dgm:spPr/>
    </dgm:pt>
    <dgm:pt modelId="{DC6592CC-B148-4871-81D6-8C373A08C114}" type="pres">
      <dgm:prSet presAssocID="{F6EAF2E9-6004-4F7B-97C2-F302BBCB8265}" presName="ParentBackground" presStyleLbl="fgAcc1" presStyleIdx="1" presStyleCnt="4"/>
      <dgm:spPr/>
    </dgm:pt>
    <dgm:pt modelId="{C83B5491-068D-4687-992D-510B45BA6548}" type="pres">
      <dgm:prSet presAssocID="{F6EAF2E9-6004-4F7B-97C2-F302BBCB8265}" presName="Child3" presStyleLbl="revTx" presStyleIdx="1" presStyleCnt="4">
        <dgm:presLayoutVars>
          <dgm:chMax val="0"/>
          <dgm:chPref val="0"/>
          <dgm:bulletEnabled val="1"/>
        </dgm:presLayoutVars>
      </dgm:prSet>
      <dgm:spPr/>
    </dgm:pt>
    <dgm:pt modelId="{E51FDC44-1F15-49E8-A63A-9A29ECD354DD}" type="pres">
      <dgm:prSet presAssocID="{F6EAF2E9-6004-4F7B-97C2-F302BBCB8265}" presName="Parent3" presStyleLbl="revTx" presStyleIdx="1" presStyleCnt="4">
        <dgm:presLayoutVars>
          <dgm:chMax val="1"/>
          <dgm:chPref val="1"/>
          <dgm:bulletEnabled val="1"/>
        </dgm:presLayoutVars>
      </dgm:prSet>
      <dgm:spPr/>
    </dgm:pt>
    <dgm:pt modelId="{E15B4774-DBB9-475D-A1B5-9BF7DE62C10E}" type="pres">
      <dgm:prSet presAssocID="{2DB3D9B9-87B4-4122-8CF2-7D9493EF7EB1}" presName="Accent2" presStyleCnt="0"/>
      <dgm:spPr/>
    </dgm:pt>
    <dgm:pt modelId="{C4C5F46F-2C72-4D3B-868E-CE46250CE710}" type="pres">
      <dgm:prSet presAssocID="{2DB3D9B9-87B4-4122-8CF2-7D9493EF7EB1}" presName="Accent" presStyleLbl="node1" presStyleIdx="2" presStyleCnt="4"/>
      <dgm:spPr/>
    </dgm:pt>
    <dgm:pt modelId="{ACA52E09-B1C5-4E68-9BA3-0B22571A99E0}" type="pres">
      <dgm:prSet presAssocID="{2DB3D9B9-87B4-4122-8CF2-7D9493EF7EB1}" presName="ParentBackground2" presStyleCnt="0"/>
      <dgm:spPr/>
    </dgm:pt>
    <dgm:pt modelId="{879A5BF4-EE9C-4FF1-8436-40B8608A3F47}" type="pres">
      <dgm:prSet presAssocID="{2DB3D9B9-87B4-4122-8CF2-7D9493EF7EB1}" presName="ParentBackground" presStyleLbl="fgAcc1" presStyleIdx="2" presStyleCnt="4"/>
      <dgm:spPr/>
    </dgm:pt>
    <dgm:pt modelId="{ECF0B9B7-5C17-4669-BC48-DF970BE9BC83}" type="pres">
      <dgm:prSet presAssocID="{2DB3D9B9-87B4-4122-8CF2-7D9493EF7EB1}" presName="Child2" presStyleLbl="revTx" presStyleIdx="2" presStyleCnt="4">
        <dgm:presLayoutVars>
          <dgm:chMax val="0"/>
          <dgm:chPref val="0"/>
          <dgm:bulletEnabled val="1"/>
        </dgm:presLayoutVars>
      </dgm:prSet>
      <dgm:spPr/>
    </dgm:pt>
    <dgm:pt modelId="{C0684E0B-1ACC-4E64-BFFC-089D1D95D891}" type="pres">
      <dgm:prSet presAssocID="{2DB3D9B9-87B4-4122-8CF2-7D9493EF7EB1}" presName="Parent2" presStyleLbl="revTx" presStyleIdx="2" presStyleCnt="4">
        <dgm:presLayoutVars>
          <dgm:chMax val="1"/>
          <dgm:chPref val="1"/>
          <dgm:bulletEnabled val="1"/>
        </dgm:presLayoutVars>
      </dgm:prSet>
      <dgm:spPr/>
    </dgm:pt>
    <dgm:pt modelId="{384761AA-3020-4E0F-B95F-FF223EAD53ED}" type="pres">
      <dgm:prSet presAssocID="{74B37A7C-7D83-45B8-AF9E-AA4B52DD93F5}" presName="Accent1" presStyleCnt="0"/>
      <dgm:spPr/>
    </dgm:pt>
    <dgm:pt modelId="{E5FF1952-E5C4-4596-AFD7-1F9206201A90}" type="pres">
      <dgm:prSet presAssocID="{74B37A7C-7D83-45B8-AF9E-AA4B52DD93F5}" presName="Accent" presStyleLbl="node1" presStyleIdx="3" presStyleCnt="4"/>
      <dgm:spPr/>
    </dgm:pt>
    <dgm:pt modelId="{97A0B708-2B1C-4ADB-98ED-CCE0A7FC81EE}" type="pres">
      <dgm:prSet presAssocID="{74B37A7C-7D83-45B8-AF9E-AA4B52DD93F5}" presName="ParentBackground1" presStyleCnt="0"/>
      <dgm:spPr/>
    </dgm:pt>
    <dgm:pt modelId="{2449F3C0-A29A-4464-9BF6-DE164F1E73A7}" type="pres">
      <dgm:prSet presAssocID="{74B37A7C-7D83-45B8-AF9E-AA4B52DD93F5}" presName="ParentBackground" presStyleLbl="fgAcc1" presStyleIdx="3" presStyleCnt="4"/>
      <dgm:spPr/>
    </dgm:pt>
    <dgm:pt modelId="{DCE511FF-B4DE-4FED-9121-00CAE7E9DCA5}" type="pres">
      <dgm:prSet presAssocID="{74B37A7C-7D83-45B8-AF9E-AA4B52DD93F5}" presName="Child1" presStyleLbl="revTx" presStyleIdx="3" presStyleCnt="4">
        <dgm:presLayoutVars>
          <dgm:chMax val="0"/>
          <dgm:chPref val="0"/>
          <dgm:bulletEnabled val="1"/>
        </dgm:presLayoutVars>
      </dgm:prSet>
      <dgm:spPr/>
    </dgm:pt>
    <dgm:pt modelId="{F1931E90-765E-4484-8BE6-027EEF2DC780}" type="pres">
      <dgm:prSet presAssocID="{74B37A7C-7D83-45B8-AF9E-AA4B52DD93F5}" presName="Parent1" presStyleLbl="revTx" presStyleIdx="3" presStyleCnt="4">
        <dgm:presLayoutVars>
          <dgm:chMax val="1"/>
          <dgm:chPref val="1"/>
          <dgm:bulletEnabled val="1"/>
        </dgm:presLayoutVars>
      </dgm:prSet>
      <dgm:spPr/>
    </dgm:pt>
  </dgm:ptLst>
  <dgm:cxnLst>
    <dgm:cxn modelId="{83F26F20-93C4-4FD9-9BC8-866FD777ED4B}" type="presOf" srcId="{2DB3D9B9-87B4-4122-8CF2-7D9493EF7EB1}" destId="{879A5BF4-EE9C-4FF1-8436-40B8608A3F47}" srcOrd="0" destOrd="0" presId="urn:microsoft.com/office/officeart/2011/layout/CircleProcess"/>
    <dgm:cxn modelId="{4D8C1824-1C96-4F87-8F92-925D178B60AE}" srcId="{724CC120-3608-4C03-B8BA-D8B575938CA9}" destId="{2DB3D9B9-87B4-4122-8CF2-7D9493EF7EB1}" srcOrd="1" destOrd="0" parTransId="{4C6AFA68-F626-4E35-AB3C-265688DDC8B4}" sibTransId="{D5149B39-36BD-4B72-BA3B-8081542A9192}"/>
    <dgm:cxn modelId="{B1C53C25-176F-42F8-BFF2-51F657C59E51}" type="presOf" srcId="{74B37A7C-7D83-45B8-AF9E-AA4B52DD93F5}" destId="{F1931E90-765E-4484-8BE6-027EEF2DC780}" srcOrd="1" destOrd="0" presId="urn:microsoft.com/office/officeart/2011/layout/CircleProcess"/>
    <dgm:cxn modelId="{47FEE726-72BB-4EC1-A115-715D15E5CE05}" type="presOf" srcId="{F6EAF2E9-6004-4F7B-97C2-F302BBCB8265}" destId="{DC6592CC-B148-4871-81D6-8C373A08C114}" srcOrd="0" destOrd="0" presId="urn:microsoft.com/office/officeart/2011/layout/CircleProcess"/>
    <dgm:cxn modelId="{F0E61F38-BB6B-4732-B458-AC8A0C1079C7}" type="presOf" srcId="{74B37A7C-7D83-45B8-AF9E-AA4B52DD93F5}" destId="{2449F3C0-A29A-4464-9BF6-DE164F1E73A7}" srcOrd="0" destOrd="0" presId="urn:microsoft.com/office/officeart/2011/layout/CircleProcess"/>
    <dgm:cxn modelId="{E604BD65-50A0-4623-8FDD-25AEA190443F}" type="presOf" srcId="{7A727FED-ED12-4C21-89A2-46B351C8B400}" destId="{DC20A133-333C-472A-9111-A0671CE90264}" srcOrd="0" destOrd="0" presId="urn:microsoft.com/office/officeart/2011/layout/CircleProcess"/>
    <dgm:cxn modelId="{AD4FEF47-5C38-48DE-99EF-C3C82C759932}" type="presOf" srcId="{A7E686E4-DEDC-49A2-A1B4-3624D40B7230}" destId="{CEA40165-884D-4160-BE3B-CEB590A4D54D}" srcOrd="1" destOrd="0" presId="urn:microsoft.com/office/officeart/2011/layout/CircleProcess"/>
    <dgm:cxn modelId="{B024AC48-D400-4CA9-AB76-BDF18D037BFB}" srcId="{2DB3D9B9-87B4-4122-8CF2-7D9493EF7EB1}" destId="{BF374F04-72E2-4E92-8F72-B6F3E44435C1}" srcOrd="0" destOrd="0" parTransId="{2538DE0C-CFF9-4B6F-BCEB-A80AB14393BD}" sibTransId="{2E4513E4-8C94-455A-B492-C66B9A2F457D}"/>
    <dgm:cxn modelId="{9006166D-100E-4204-9182-5C7F5CF54AA7}" srcId="{724CC120-3608-4C03-B8BA-D8B575938CA9}" destId="{A7E686E4-DEDC-49A2-A1B4-3624D40B7230}" srcOrd="3" destOrd="0" parTransId="{CEB59259-5DDD-4166-B8BA-62C294911AC6}" sibTransId="{F3738813-2C5A-4CFA-900D-A46CE6AA704C}"/>
    <dgm:cxn modelId="{36B11F57-CE18-4DDD-9F89-3A9838C56B50}" type="presOf" srcId="{A7E686E4-DEDC-49A2-A1B4-3624D40B7230}" destId="{DEC0F3F4-709A-4DFC-BADA-AFC59EEEFD8F}" srcOrd="0" destOrd="0" presId="urn:microsoft.com/office/officeart/2011/layout/CircleProcess"/>
    <dgm:cxn modelId="{3DA5CB80-D7F6-4F72-935F-12C86B06D8FF}" srcId="{F6EAF2E9-6004-4F7B-97C2-F302BBCB8265}" destId="{D14CCB4A-EE8E-4D25-8CB7-54CF3310DCF3}" srcOrd="0" destOrd="0" parTransId="{7980BB20-4BA9-4AC9-BACF-817541635744}" sibTransId="{500289D2-9FA0-4242-9B8B-8CA555EFE753}"/>
    <dgm:cxn modelId="{F9B46E82-0457-4624-96C4-D155A5510C35}" type="presOf" srcId="{2DB3D9B9-87B4-4122-8CF2-7D9493EF7EB1}" destId="{C0684E0B-1ACC-4E64-BFFC-089D1D95D891}" srcOrd="1" destOrd="0" presId="urn:microsoft.com/office/officeart/2011/layout/CircleProcess"/>
    <dgm:cxn modelId="{13A48A82-D4B3-4F76-AB80-54256A92D85B}" srcId="{724CC120-3608-4C03-B8BA-D8B575938CA9}" destId="{74B37A7C-7D83-45B8-AF9E-AA4B52DD93F5}" srcOrd="0" destOrd="0" parTransId="{14B787FB-3978-4FDF-9482-52D89EBFB328}" sibTransId="{CF074C96-613C-4CDE-930C-46B6BA51E5E9}"/>
    <dgm:cxn modelId="{C1951A85-75D1-484E-92BC-3250DC512847}" type="presOf" srcId="{8A98DF40-60CF-48B2-A6C0-DE9F2147E793}" destId="{DCE511FF-B4DE-4FED-9121-00CAE7E9DCA5}" srcOrd="0" destOrd="0" presId="urn:microsoft.com/office/officeart/2011/layout/CircleProcess"/>
    <dgm:cxn modelId="{E6249E91-E043-4F8F-9639-362900EDEE33}" srcId="{74B37A7C-7D83-45B8-AF9E-AA4B52DD93F5}" destId="{8A98DF40-60CF-48B2-A6C0-DE9F2147E793}" srcOrd="0" destOrd="0" parTransId="{5826679F-62F1-40D3-A5AD-42069C780D6C}" sibTransId="{4C1753D0-9A23-44CB-8D03-578DE67513E8}"/>
    <dgm:cxn modelId="{B7E240A7-7BD6-4172-A0D3-943F3F69CC92}" srcId="{A7E686E4-DEDC-49A2-A1B4-3624D40B7230}" destId="{7A727FED-ED12-4C21-89A2-46B351C8B400}" srcOrd="0" destOrd="0" parTransId="{F15005D8-3139-430B-B985-210AB357955E}" sibTransId="{D6D30A16-1B77-4241-BD23-738F483D5B32}"/>
    <dgm:cxn modelId="{B6CB82BB-BA4D-466E-9F77-61041F51B638}" type="presOf" srcId="{BF374F04-72E2-4E92-8F72-B6F3E44435C1}" destId="{ECF0B9B7-5C17-4669-BC48-DF970BE9BC83}" srcOrd="0" destOrd="0" presId="urn:microsoft.com/office/officeart/2011/layout/CircleProcess"/>
    <dgm:cxn modelId="{2BCE27DF-6EC4-4AC1-9715-8838FA334D27}" type="presOf" srcId="{D14CCB4A-EE8E-4D25-8CB7-54CF3310DCF3}" destId="{C83B5491-068D-4687-992D-510B45BA6548}" srcOrd="0" destOrd="0" presId="urn:microsoft.com/office/officeart/2011/layout/CircleProcess"/>
    <dgm:cxn modelId="{3E9753EB-88AA-4711-93FD-BDE4D57C97AF}" type="presOf" srcId="{F6EAF2E9-6004-4F7B-97C2-F302BBCB8265}" destId="{E51FDC44-1F15-49E8-A63A-9A29ECD354DD}" srcOrd="1" destOrd="0" presId="urn:microsoft.com/office/officeart/2011/layout/CircleProcess"/>
    <dgm:cxn modelId="{961D2DF3-0AB8-4FF2-A485-6902AD810840}" type="presOf" srcId="{724CC120-3608-4C03-B8BA-D8B575938CA9}" destId="{C3DB6538-7EF4-45B0-BD68-15ADBFF3489A}" srcOrd="0" destOrd="0" presId="urn:microsoft.com/office/officeart/2011/layout/CircleProcess"/>
    <dgm:cxn modelId="{48EAF0F4-66AE-48F7-B4BD-01596FA48C71}" srcId="{724CC120-3608-4C03-B8BA-D8B575938CA9}" destId="{F6EAF2E9-6004-4F7B-97C2-F302BBCB8265}" srcOrd="2" destOrd="0" parTransId="{EEBEF3A8-3A22-499D-988F-CB0A2F0847A8}" sibTransId="{A6D1C5E7-6A7D-4FA5-8996-C79441DBB6E7}"/>
    <dgm:cxn modelId="{D19BE78B-AFDF-4526-BDE7-6809AFB75B34}" type="presParOf" srcId="{C3DB6538-7EF4-45B0-BD68-15ADBFF3489A}" destId="{1A3AB871-E4B5-43A8-B6D5-BEEEBC2D392F}" srcOrd="0" destOrd="0" presId="urn:microsoft.com/office/officeart/2011/layout/CircleProcess"/>
    <dgm:cxn modelId="{A480B7F9-DF8D-4BC7-B28E-E89307B0251B}" type="presParOf" srcId="{1A3AB871-E4B5-43A8-B6D5-BEEEBC2D392F}" destId="{0639029B-DC35-4E73-9789-48D072D6E4E8}" srcOrd="0" destOrd="0" presId="urn:microsoft.com/office/officeart/2011/layout/CircleProcess"/>
    <dgm:cxn modelId="{B59D731F-DB16-4CB3-A3C1-A9C9A30118F7}" type="presParOf" srcId="{C3DB6538-7EF4-45B0-BD68-15ADBFF3489A}" destId="{071880C3-6EB9-4513-A5D0-191801716680}" srcOrd="1" destOrd="0" presId="urn:microsoft.com/office/officeart/2011/layout/CircleProcess"/>
    <dgm:cxn modelId="{6F183BCD-87B3-4167-8726-CF9B92A0F710}" type="presParOf" srcId="{071880C3-6EB9-4513-A5D0-191801716680}" destId="{DEC0F3F4-709A-4DFC-BADA-AFC59EEEFD8F}" srcOrd="0" destOrd="0" presId="urn:microsoft.com/office/officeart/2011/layout/CircleProcess"/>
    <dgm:cxn modelId="{8D0FDC90-A28B-4CD4-BB77-0FEBD853D5E3}" type="presParOf" srcId="{C3DB6538-7EF4-45B0-BD68-15ADBFF3489A}" destId="{DC20A133-333C-472A-9111-A0671CE90264}" srcOrd="2" destOrd="0" presId="urn:microsoft.com/office/officeart/2011/layout/CircleProcess"/>
    <dgm:cxn modelId="{4828DC4F-B8D1-49B5-8138-0A3E36ADB2A3}" type="presParOf" srcId="{C3DB6538-7EF4-45B0-BD68-15ADBFF3489A}" destId="{CEA40165-884D-4160-BE3B-CEB590A4D54D}" srcOrd="3" destOrd="0" presId="urn:microsoft.com/office/officeart/2011/layout/CircleProcess"/>
    <dgm:cxn modelId="{0E47381D-5720-4259-A2F3-25EA21F7F80F}" type="presParOf" srcId="{C3DB6538-7EF4-45B0-BD68-15ADBFF3489A}" destId="{A34CEB3C-AFCA-420E-B362-192D66FB9B0F}" srcOrd="4" destOrd="0" presId="urn:microsoft.com/office/officeart/2011/layout/CircleProcess"/>
    <dgm:cxn modelId="{4BB7D447-1AF9-4C0B-8CF0-21DDA271A9D6}" type="presParOf" srcId="{A34CEB3C-AFCA-420E-B362-192D66FB9B0F}" destId="{DDE89C41-F5B9-423F-A238-5B6FC2FF5EFE}" srcOrd="0" destOrd="0" presId="urn:microsoft.com/office/officeart/2011/layout/CircleProcess"/>
    <dgm:cxn modelId="{F7D8934D-C09F-468D-B197-583C26C90D6E}" type="presParOf" srcId="{C3DB6538-7EF4-45B0-BD68-15ADBFF3489A}" destId="{4DBE2C1E-7B13-4A9F-80E4-FEF0711D6731}" srcOrd="5" destOrd="0" presId="urn:microsoft.com/office/officeart/2011/layout/CircleProcess"/>
    <dgm:cxn modelId="{4C820E8C-A5BE-40B5-838D-577BE8DC278C}" type="presParOf" srcId="{4DBE2C1E-7B13-4A9F-80E4-FEF0711D6731}" destId="{DC6592CC-B148-4871-81D6-8C373A08C114}" srcOrd="0" destOrd="0" presId="urn:microsoft.com/office/officeart/2011/layout/CircleProcess"/>
    <dgm:cxn modelId="{E78BF5CB-5575-4F64-8AE2-12141053DD76}" type="presParOf" srcId="{C3DB6538-7EF4-45B0-BD68-15ADBFF3489A}" destId="{C83B5491-068D-4687-992D-510B45BA6548}" srcOrd="6" destOrd="0" presId="urn:microsoft.com/office/officeart/2011/layout/CircleProcess"/>
    <dgm:cxn modelId="{9923220D-6C33-428F-AFAC-1ACAB975C3CF}" type="presParOf" srcId="{C3DB6538-7EF4-45B0-BD68-15ADBFF3489A}" destId="{E51FDC44-1F15-49E8-A63A-9A29ECD354DD}" srcOrd="7" destOrd="0" presId="urn:microsoft.com/office/officeart/2011/layout/CircleProcess"/>
    <dgm:cxn modelId="{9EF10E12-9106-4EAC-86F2-40714FB00094}" type="presParOf" srcId="{C3DB6538-7EF4-45B0-BD68-15ADBFF3489A}" destId="{E15B4774-DBB9-475D-A1B5-9BF7DE62C10E}" srcOrd="8" destOrd="0" presId="urn:microsoft.com/office/officeart/2011/layout/CircleProcess"/>
    <dgm:cxn modelId="{A108473D-3AE6-429C-9A7C-A9262298ECA7}" type="presParOf" srcId="{E15B4774-DBB9-475D-A1B5-9BF7DE62C10E}" destId="{C4C5F46F-2C72-4D3B-868E-CE46250CE710}" srcOrd="0" destOrd="0" presId="urn:microsoft.com/office/officeart/2011/layout/CircleProcess"/>
    <dgm:cxn modelId="{077BD637-476D-4DC9-93D8-D9172C2E4CCD}" type="presParOf" srcId="{C3DB6538-7EF4-45B0-BD68-15ADBFF3489A}" destId="{ACA52E09-B1C5-4E68-9BA3-0B22571A99E0}" srcOrd="9" destOrd="0" presId="urn:microsoft.com/office/officeart/2011/layout/CircleProcess"/>
    <dgm:cxn modelId="{9CEC17D8-F7F8-4047-96E5-7551B4622E12}" type="presParOf" srcId="{ACA52E09-B1C5-4E68-9BA3-0B22571A99E0}" destId="{879A5BF4-EE9C-4FF1-8436-40B8608A3F47}" srcOrd="0" destOrd="0" presId="urn:microsoft.com/office/officeart/2011/layout/CircleProcess"/>
    <dgm:cxn modelId="{D0D823D6-4A5E-4D85-8745-0CA3729056BB}" type="presParOf" srcId="{C3DB6538-7EF4-45B0-BD68-15ADBFF3489A}" destId="{ECF0B9B7-5C17-4669-BC48-DF970BE9BC83}" srcOrd="10" destOrd="0" presId="urn:microsoft.com/office/officeart/2011/layout/CircleProcess"/>
    <dgm:cxn modelId="{BCC18FC8-9A1E-4925-BDF3-9A26BA3EAAC7}" type="presParOf" srcId="{C3DB6538-7EF4-45B0-BD68-15ADBFF3489A}" destId="{C0684E0B-1ACC-4E64-BFFC-089D1D95D891}" srcOrd="11" destOrd="0" presId="urn:microsoft.com/office/officeart/2011/layout/CircleProcess"/>
    <dgm:cxn modelId="{F7D8A3CC-0CC2-4051-A961-1CE47A8106FC}" type="presParOf" srcId="{C3DB6538-7EF4-45B0-BD68-15ADBFF3489A}" destId="{384761AA-3020-4E0F-B95F-FF223EAD53ED}" srcOrd="12" destOrd="0" presId="urn:microsoft.com/office/officeart/2011/layout/CircleProcess"/>
    <dgm:cxn modelId="{1E833A06-790C-4086-B26B-1A098E5A137D}" type="presParOf" srcId="{384761AA-3020-4E0F-B95F-FF223EAD53ED}" destId="{E5FF1952-E5C4-4596-AFD7-1F9206201A90}" srcOrd="0" destOrd="0" presId="urn:microsoft.com/office/officeart/2011/layout/CircleProcess"/>
    <dgm:cxn modelId="{E10335A0-2304-457E-8F17-471AAA56F0F7}" type="presParOf" srcId="{C3DB6538-7EF4-45B0-BD68-15ADBFF3489A}" destId="{97A0B708-2B1C-4ADB-98ED-CCE0A7FC81EE}" srcOrd="13" destOrd="0" presId="urn:microsoft.com/office/officeart/2011/layout/CircleProcess"/>
    <dgm:cxn modelId="{4328E087-B009-4C59-8F32-AEFBB8DCBC4F}" type="presParOf" srcId="{97A0B708-2B1C-4ADB-98ED-CCE0A7FC81EE}" destId="{2449F3C0-A29A-4464-9BF6-DE164F1E73A7}" srcOrd="0" destOrd="0" presId="urn:microsoft.com/office/officeart/2011/layout/CircleProcess"/>
    <dgm:cxn modelId="{423DFF92-8FCE-4530-8842-736E13DCD604}" type="presParOf" srcId="{C3DB6538-7EF4-45B0-BD68-15ADBFF3489A}" destId="{DCE511FF-B4DE-4FED-9121-00CAE7E9DCA5}" srcOrd="14" destOrd="0" presId="urn:microsoft.com/office/officeart/2011/layout/CircleProcess"/>
    <dgm:cxn modelId="{D91371A1-2A16-4E00-B20C-6EB92D953151}" type="presParOf" srcId="{C3DB6538-7EF4-45B0-BD68-15ADBFF3489A}" destId="{F1931E90-765E-4484-8BE6-027EEF2DC780}" srcOrd="15" destOrd="0" presId="urn:microsoft.com/office/officeart/2011/layout/Circle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24CC120-3608-4C03-B8BA-D8B575938CA9}" type="doc">
      <dgm:prSet loTypeId="urn:microsoft.com/office/officeart/2011/layout/Circle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4B37A7C-7D83-45B8-AF9E-AA4B52DD93F5}">
      <dgm:prSet phldrT="[Text]"/>
      <dgm:spPr/>
      <dgm:t>
        <a:bodyPr/>
        <a:lstStyle/>
        <a:p>
          <a:r>
            <a:rPr lang="en-US"/>
            <a:t>Import</a:t>
          </a:r>
        </a:p>
      </dgm:t>
    </dgm:pt>
    <dgm:pt modelId="{14B787FB-3978-4FDF-9482-52D89EBFB328}" type="parTrans" cxnId="{13A48A82-D4B3-4F76-AB80-54256A92D85B}">
      <dgm:prSet/>
      <dgm:spPr/>
      <dgm:t>
        <a:bodyPr/>
        <a:lstStyle/>
        <a:p>
          <a:endParaRPr lang="en-US"/>
        </a:p>
      </dgm:t>
    </dgm:pt>
    <dgm:pt modelId="{CF074C96-613C-4CDE-930C-46B6BA51E5E9}" type="sibTrans" cxnId="{13A48A82-D4B3-4F76-AB80-54256A92D85B}">
      <dgm:prSet/>
      <dgm:spPr/>
      <dgm:t>
        <a:bodyPr/>
        <a:lstStyle/>
        <a:p>
          <a:endParaRPr lang="en-US"/>
        </a:p>
      </dgm:t>
    </dgm:pt>
    <dgm:pt modelId="{8A98DF40-60CF-48B2-A6C0-DE9F2147E793}">
      <dgm:prSet phldrT="[Text]"/>
      <dgm:spPr/>
      <dgm:t>
        <a:bodyPr/>
        <a:lstStyle/>
        <a:p>
          <a:r>
            <a:rPr lang="en-US"/>
            <a:t>Import legacy work items with links in bulk</a:t>
          </a:r>
        </a:p>
      </dgm:t>
    </dgm:pt>
    <dgm:pt modelId="{5826679F-62F1-40D3-A5AD-42069C780D6C}" type="parTrans" cxnId="{E6249E91-E043-4F8F-9639-362900EDEE33}">
      <dgm:prSet/>
      <dgm:spPr/>
      <dgm:t>
        <a:bodyPr/>
        <a:lstStyle/>
        <a:p>
          <a:endParaRPr lang="en-US"/>
        </a:p>
      </dgm:t>
    </dgm:pt>
    <dgm:pt modelId="{4C1753D0-9A23-44CB-8D03-578DE67513E8}" type="sibTrans" cxnId="{E6249E91-E043-4F8F-9639-362900EDEE33}">
      <dgm:prSet/>
      <dgm:spPr/>
      <dgm:t>
        <a:bodyPr/>
        <a:lstStyle/>
        <a:p>
          <a:endParaRPr lang="en-US"/>
        </a:p>
      </dgm:t>
    </dgm:pt>
    <dgm:pt modelId="{2DB3D9B9-87B4-4122-8CF2-7D9493EF7EB1}">
      <dgm:prSet phldrT="[Text]"/>
      <dgm:spPr/>
      <dgm:t>
        <a:bodyPr/>
        <a:lstStyle/>
        <a:p>
          <a:r>
            <a:rPr lang="en-US"/>
            <a:t>Edit</a:t>
          </a:r>
        </a:p>
      </dgm:t>
    </dgm:pt>
    <dgm:pt modelId="{4C6AFA68-F626-4E35-AB3C-265688DDC8B4}" type="parTrans" cxnId="{4D8C1824-1C96-4F87-8F92-925D178B60AE}">
      <dgm:prSet/>
      <dgm:spPr/>
      <dgm:t>
        <a:bodyPr/>
        <a:lstStyle/>
        <a:p>
          <a:endParaRPr lang="en-US"/>
        </a:p>
      </dgm:t>
    </dgm:pt>
    <dgm:pt modelId="{D5149B39-36BD-4B72-BA3B-8081542A9192}" type="sibTrans" cxnId="{4D8C1824-1C96-4F87-8F92-925D178B60AE}">
      <dgm:prSet/>
      <dgm:spPr/>
      <dgm:t>
        <a:bodyPr/>
        <a:lstStyle/>
        <a:p>
          <a:endParaRPr lang="en-US"/>
        </a:p>
      </dgm:t>
    </dgm:pt>
    <dgm:pt modelId="{BF374F04-72E2-4E92-8F72-B6F3E44435C1}">
      <dgm:prSet phldrT="[Text]"/>
      <dgm:spPr/>
      <dgm:t>
        <a:bodyPr/>
        <a:lstStyle/>
        <a:p>
          <a:r>
            <a:rPr lang="en-US"/>
            <a:t>Edit work items and links</a:t>
          </a:r>
        </a:p>
      </dgm:t>
    </dgm:pt>
    <dgm:pt modelId="{2538DE0C-CFF9-4B6F-BCEB-A80AB14393BD}" type="parTrans" cxnId="{B024AC48-D400-4CA9-AB76-BDF18D037BFB}">
      <dgm:prSet/>
      <dgm:spPr/>
      <dgm:t>
        <a:bodyPr/>
        <a:lstStyle/>
        <a:p>
          <a:endParaRPr lang="en-US"/>
        </a:p>
      </dgm:t>
    </dgm:pt>
    <dgm:pt modelId="{2E4513E4-8C94-455A-B492-C66B9A2F457D}" type="sibTrans" cxnId="{B024AC48-D400-4CA9-AB76-BDF18D037BFB}">
      <dgm:prSet/>
      <dgm:spPr/>
      <dgm:t>
        <a:bodyPr/>
        <a:lstStyle/>
        <a:p>
          <a:endParaRPr lang="en-US"/>
        </a:p>
      </dgm:t>
    </dgm:pt>
    <dgm:pt modelId="{F6EAF2E9-6004-4F7B-97C2-F302BBCB8265}">
      <dgm:prSet phldrT="[Text]"/>
      <dgm:spPr/>
      <dgm:t>
        <a:bodyPr/>
        <a:lstStyle/>
        <a:p>
          <a:r>
            <a:rPr lang="en-US"/>
            <a:t>Create</a:t>
          </a:r>
        </a:p>
      </dgm:t>
    </dgm:pt>
    <dgm:pt modelId="{EEBEF3A8-3A22-499D-988F-CB0A2F0847A8}" type="parTrans" cxnId="{48EAF0F4-66AE-48F7-B4BD-01596FA48C71}">
      <dgm:prSet/>
      <dgm:spPr/>
      <dgm:t>
        <a:bodyPr/>
        <a:lstStyle/>
        <a:p>
          <a:endParaRPr lang="en-US"/>
        </a:p>
      </dgm:t>
    </dgm:pt>
    <dgm:pt modelId="{A6D1C5E7-6A7D-4FA5-8996-C79441DBB6E7}" type="sibTrans" cxnId="{48EAF0F4-66AE-48F7-B4BD-01596FA48C71}">
      <dgm:prSet/>
      <dgm:spPr/>
      <dgm:t>
        <a:bodyPr/>
        <a:lstStyle/>
        <a:p>
          <a:endParaRPr lang="en-US"/>
        </a:p>
      </dgm:t>
    </dgm:pt>
    <dgm:pt modelId="{D14CCB4A-EE8E-4D25-8CB7-54CF3310DCF3}">
      <dgm:prSet phldrT="[Text]"/>
      <dgm:spPr/>
      <dgm:t>
        <a:bodyPr/>
        <a:lstStyle/>
        <a:p>
          <a:r>
            <a:rPr lang="en-US"/>
            <a:t>Create new work items and links</a:t>
          </a:r>
        </a:p>
      </dgm:t>
    </dgm:pt>
    <dgm:pt modelId="{7980BB20-4BA9-4AC9-BACF-817541635744}" type="parTrans" cxnId="{3DA5CB80-D7F6-4F72-935F-12C86B06D8FF}">
      <dgm:prSet/>
      <dgm:spPr/>
      <dgm:t>
        <a:bodyPr/>
        <a:lstStyle/>
        <a:p>
          <a:endParaRPr lang="en-US"/>
        </a:p>
      </dgm:t>
    </dgm:pt>
    <dgm:pt modelId="{500289D2-9FA0-4242-9B8B-8CA555EFE753}" type="sibTrans" cxnId="{3DA5CB80-D7F6-4F72-935F-12C86B06D8FF}">
      <dgm:prSet/>
      <dgm:spPr/>
      <dgm:t>
        <a:bodyPr/>
        <a:lstStyle/>
        <a:p>
          <a:endParaRPr lang="en-US"/>
        </a:p>
      </dgm:t>
    </dgm:pt>
    <dgm:pt modelId="{A7E686E4-DEDC-49A2-A1B4-3624D40B7230}">
      <dgm:prSet phldrT="[Text]"/>
      <dgm:spPr/>
      <dgm:t>
        <a:bodyPr/>
        <a:lstStyle/>
        <a:p>
          <a:r>
            <a:rPr lang="en-US"/>
            <a:t>Export</a:t>
          </a:r>
        </a:p>
      </dgm:t>
    </dgm:pt>
    <dgm:pt modelId="{CEB59259-5DDD-4166-B8BA-62C294911AC6}" type="parTrans" cxnId="{9006166D-100E-4204-9182-5C7F5CF54AA7}">
      <dgm:prSet/>
      <dgm:spPr/>
      <dgm:t>
        <a:bodyPr/>
        <a:lstStyle/>
        <a:p>
          <a:endParaRPr lang="en-US"/>
        </a:p>
      </dgm:t>
    </dgm:pt>
    <dgm:pt modelId="{F3738813-2C5A-4CFA-900D-A46CE6AA704C}" type="sibTrans" cxnId="{9006166D-100E-4204-9182-5C7F5CF54AA7}">
      <dgm:prSet/>
      <dgm:spPr/>
      <dgm:t>
        <a:bodyPr/>
        <a:lstStyle/>
        <a:p>
          <a:endParaRPr lang="en-US"/>
        </a:p>
      </dgm:t>
    </dgm:pt>
    <dgm:pt modelId="{7A727FED-ED12-4C21-89A2-46B351C8B400}">
      <dgm:prSet phldrT="[Text]"/>
      <dgm:spPr/>
      <dgm:t>
        <a:bodyPr/>
        <a:lstStyle/>
        <a:p>
          <a:r>
            <a:rPr lang="en-US"/>
            <a:t>Export pdf and redline version </a:t>
          </a:r>
        </a:p>
      </dgm:t>
    </dgm:pt>
    <dgm:pt modelId="{F15005D8-3139-430B-B985-210AB357955E}" type="parTrans" cxnId="{B7E240A7-7BD6-4172-A0D3-943F3F69CC92}">
      <dgm:prSet/>
      <dgm:spPr/>
      <dgm:t>
        <a:bodyPr/>
        <a:lstStyle/>
        <a:p>
          <a:endParaRPr lang="en-US"/>
        </a:p>
      </dgm:t>
    </dgm:pt>
    <dgm:pt modelId="{D6D30A16-1B77-4241-BD23-738F483D5B32}" type="sibTrans" cxnId="{B7E240A7-7BD6-4172-A0D3-943F3F69CC92}">
      <dgm:prSet/>
      <dgm:spPr/>
      <dgm:t>
        <a:bodyPr/>
        <a:lstStyle/>
        <a:p>
          <a:endParaRPr lang="en-US"/>
        </a:p>
      </dgm:t>
    </dgm:pt>
    <dgm:pt modelId="{FE8B2E67-5BC0-4013-9DF3-F042CEB49AEC}">
      <dgm:prSet phldrT="[Text]"/>
      <dgm:spPr/>
      <dgm:t>
        <a:bodyPr/>
        <a:lstStyle/>
        <a:p>
          <a:r>
            <a:rPr lang="en-US"/>
            <a:t>Approve</a:t>
          </a:r>
        </a:p>
      </dgm:t>
    </dgm:pt>
    <dgm:pt modelId="{DBD78724-A0AC-47FB-ABC0-C6D4C1F6A37A}" type="parTrans" cxnId="{F525C1DD-6AE4-4F33-8A2D-6DDA7E11E99C}">
      <dgm:prSet/>
      <dgm:spPr/>
      <dgm:t>
        <a:bodyPr/>
        <a:lstStyle/>
        <a:p>
          <a:endParaRPr lang="en-US"/>
        </a:p>
      </dgm:t>
    </dgm:pt>
    <dgm:pt modelId="{ACC648F1-B46B-4C86-B689-2FCB052536B8}" type="sibTrans" cxnId="{F525C1DD-6AE4-4F33-8A2D-6DDA7E11E99C}">
      <dgm:prSet/>
      <dgm:spPr/>
      <dgm:t>
        <a:bodyPr/>
        <a:lstStyle/>
        <a:p>
          <a:endParaRPr lang="en-US"/>
        </a:p>
      </dgm:t>
    </dgm:pt>
    <dgm:pt modelId="{B0893148-B54E-4E68-A45D-EDD605766DD5}">
      <dgm:prSet phldrT="[Text]"/>
      <dgm:spPr/>
      <dgm:t>
        <a:bodyPr/>
        <a:lstStyle/>
        <a:p>
          <a:r>
            <a:rPr lang="en-US"/>
            <a:t>Approve work items</a:t>
          </a:r>
        </a:p>
      </dgm:t>
    </dgm:pt>
    <dgm:pt modelId="{7B86AD27-5926-4354-B5BD-24E2A226284E}" type="parTrans" cxnId="{F3E2FC7F-EDA1-4826-BAD2-E1BCA9E94E70}">
      <dgm:prSet/>
      <dgm:spPr/>
      <dgm:t>
        <a:bodyPr/>
        <a:lstStyle/>
        <a:p>
          <a:endParaRPr lang="en-US"/>
        </a:p>
      </dgm:t>
    </dgm:pt>
    <dgm:pt modelId="{EE7158A7-DF05-4451-8060-A030F4A61A42}" type="sibTrans" cxnId="{F3E2FC7F-EDA1-4826-BAD2-E1BCA9E94E70}">
      <dgm:prSet/>
      <dgm:spPr/>
      <dgm:t>
        <a:bodyPr/>
        <a:lstStyle/>
        <a:p>
          <a:endParaRPr lang="en-US"/>
        </a:p>
      </dgm:t>
    </dgm:pt>
    <dgm:pt modelId="{C3DB6538-7EF4-45B0-BD68-15ADBFF3489A}" type="pres">
      <dgm:prSet presAssocID="{724CC120-3608-4C03-B8BA-D8B575938CA9}" presName="Name0" presStyleCnt="0">
        <dgm:presLayoutVars>
          <dgm:chMax val="11"/>
          <dgm:chPref val="11"/>
          <dgm:dir/>
          <dgm:resizeHandles/>
        </dgm:presLayoutVars>
      </dgm:prSet>
      <dgm:spPr/>
    </dgm:pt>
    <dgm:pt modelId="{899D872D-8F3B-4AE9-9B3B-1B22755FB1F6}" type="pres">
      <dgm:prSet presAssocID="{A7E686E4-DEDC-49A2-A1B4-3624D40B7230}" presName="Accent5" presStyleCnt="0"/>
      <dgm:spPr/>
    </dgm:pt>
    <dgm:pt modelId="{0639029B-DC35-4E73-9789-48D072D6E4E8}" type="pres">
      <dgm:prSet presAssocID="{A7E686E4-DEDC-49A2-A1B4-3624D40B7230}" presName="Accent" presStyleLbl="node1" presStyleIdx="0" presStyleCnt="5"/>
      <dgm:spPr/>
    </dgm:pt>
    <dgm:pt modelId="{20D131E1-88BC-497E-8878-2D2163C1BB3A}" type="pres">
      <dgm:prSet presAssocID="{A7E686E4-DEDC-49A2-A1B4-3624D40B7230}" presName="ParentBackground5" presStyleCnt="0"/>
      <dgm:spPr/>
    </dgm:pt>
    <dgm:pt modelId="{DEC0F3F4-709A-4DFC-BADA-AFC59EEEFD8F}" type="pres">
      <dgm:prSet presAssocID="{A7E686E4-DEDC-49A2-A1B4-3624D40B7230}" presName="ParentBackground" presStyleLbl="fgAcc1" presStyleIdx="0" presStyleCnt="5"/>
      <dgm:spPr/>
    </dgm:pt>
    <dgm:pt modelId="{C0668871-E18A-468D-8D7E-0EC0D8FEC3C7}" type="pres">
      <dgm:prSet presAssocID="{A7E686E4-DEDC-49A2-A1B4-3624D40B7230}" presName="Child5" presStyleLbl="revTx" presStyleIdx="0" presStyleCnt="5">
        <dgm:presLayoutVars>
          <dgm:chMax val="0"/>
          <dgm:chPref val="0"/>
          <dgm:bulletEnabled val="1"/>
        </dgm:presLayoutVars>
      </dgm:prSet>
      <dgm:spPr/>
    </dgm:pt>
    <dgm:pt modelId="{52B00C12-1F23-410D-9F8D-4A648BE17520}" type="pres">
      <dgm:prSet presAssocID="{A7E686E4-DEDC-49A2-A1B4-3624D40B7230}" presName="Parent5" presStyleLbl="revTx" presStyleIdx="0" presStyleCnt="5">
        <dgm:presLayoutVars>
          <dgm:chMax val="1"/>
          <dgm:chPref val="1"/>
          <dgm:bulletEnabled val="1"/>
        </dgm:presLayoutVars>
      </dgm:prSet>
      <dgm:spPr/>
    </dgm:pt>
    <dgm:pt modelId="{0A22E567-5E76-45F2-B99C-2B1C884BB1FC}" type="pres">
      <dgm:prSet presAssocID="{FE8B2E67-5BC0-4013-9DF3-F042CEB49AEC}" presName="Accent4" presStyleCnt="0"/>
      <dgm:spPr/>
    </dgm:pt>
    <dgm:pt modelId="{2B189E29-B82E-4C2A-A8A7-ECC1525C0BEE}" type="pres">
      <dgm:prSet presAssocID="{FE8B2E67-5BC0-4013-9DF3-F042CEB49AEC}" presName="Accent" presStyleLbl="node1" presStyleIdx="1" presStyleCnt="5"/>
      <dgm:spPr>
        <a:solidFill>
          <a:schemeClr val="tx2">
            <a:lumMod val="60000"/>
            <a:lumOff val="40000"/>
          </a:schemeClr>
        </a:solidFill>
      </dgm:spPr>
    </dgm:pt>
    <dgm:pt modelId="{88062724-BE88-473E-9243-82DF22540619}" type="pres">
      <dgm:prSet presAssocID="{FE8B2E67-5BC0-4013-9DF3-F042CEB49AEC}" presName="ParentBackground4" presStyleCnt="0"/>
      <dgm:spPr/>
    </dgm:pt>
    <dgm:pt modelId="{3EAF6A93-2CBF-4386-AC8E-44DE138B3E71}" type="pres">
      <dgm:prSet presAssocID="{FE8B2E67-5BC0-4013-9DF3-F042CEB49AEC}" presName="ParentBackground" presStyleLbl="fgAcc1" presStyleIdx="1" presStyleCnt="5"/>
      <dgm:spPr/>
    </dgm:pt>
    <dgm:pt modelId="{F500776C-D472-4E98-AA32-B6E4D53B3003}" type="pres">
      <dgm:prSet presAssocID="{FE8B2E67-5BC0-4013-9DF3-F042CEB49AEC}" presName="Child4" presStyleLbl="revTx" presStyleIdx="1" presStyleCnt="5">
        <dgm:presLayoutVars>
          <dgm:chMax val="0"/>
          <dgm:chPref val="0"/>
          <dgm:bulletEnabled val="1"/>
        </dgm:presLayoutVars>
      </dgm:prSet>
      <dgm:spPr/>
    </dgm:pt>
    <dgm:pt modelId="{BB5B4C4A-4410-4E0B-ADCB-92125A57C848}" type="pres">
      <dgm:prSet presAssocID="{FE8B2E67-5BC0-4013-9DF3-F042CEB49AEC}" presName="Parent4" presStyleLbl="revTx" presStyleIdx="1" presStyleCnt="5">
        <dgm:presLayoutVars>
          <dgm:chMax val="1"/>
          <dgm:chPref val="1"/>
          <dgm:bulletEnabled val="1"/>
        </dgm:presLayoutVars>
      </dgm:prSet>
      <dgm:spPr/>
    </dgm:pt>
    <dgm:pt modelId="{A34CEB3C-AFCA-420E-B362-192D66FB9B0F}" type="pres">
      <dgm:prSet presAssocID="{F6EAF2E9-6004-4F7B-97C2-F302BBCB8265}" presName="Accent3" presStyleCnt="0"/>
      <dgm:spPr/>
    </dgm:pt>
    <dgm:pt modelId="{DDE89C41-F5B9-423F-A238-5B6FC2FF5EFE}" type="pres">
      <dgm:prSet presAssocID="{F6EAF2E9-6004-4F7B-97C2-F302BBCB8265}" presName="Accent" presStyleLbl="node1" presStyleIdx="2" presStyleCnt="5"/>
      <dgm:spPr/>
    </dgm:pt>
    <dgm:pt modelId="{4DBE2C1E-7B13-4A9F-80E4-FEF0711D6731}" type="pres">
      <dgm:prSet presAssocID="{F6EAF2E9-6004-4F7B-97C2-F302BBCB8265}" presName="ParentBackground3" presStyleCnt="0"/>
      <dgm:spPr/>
    </dgm:pt>
    <dgm:pt modelId="{DC6592CC-B148-4871-81D6-8C373A08C114}" type="pres">
      <dgm:prSet presAssocID="{F6EAF2E9-6004-4F7B-97C2-F302BBCB8265}" presName="ParentBackground" presStyleLbl="fgAcc1" presStyleIdx="2" presStyleCnt="5"/>
      <dgm:spPr/>
    </dgm:pt>
    <dgm:pt modelId="{C83B5491-068D-4687-992D-510B45BA6548}" type="pres">
      <dgm:prSet presAssocID="{F6EAF2E9-6004-4F7B-97C2-F302BBCB8265}" presName="Child3" presStyleLbl="revTx" presStyleIdx="2" presStyleCnt="5">
        <dgm:presLayoutVars>
          <dgm:chMax val="0"/>
          <dgm:chPref val="0"/>
          <dgm:bulletEnabled val="1"/>
        </dgm:presLayoutVars>
      </dgm:prSet>
      <dgm:spPr/>
    </dgm:pt>
    <dgm:pt modelId="{E51FDC44-1F15-49E8-A63A-9A29ECD354DD}" type="pres">
      <dgm:prSet presAssocID="{F6EAF2E9-6004-4F7B-97C2-F302BBCB8265}" presName="Parent3" presStyleLbl="revTx" presStyleIdx="2" presStyleCnt="5">
        <dgm:presLayoutVars>
          <dgm:chMax val="1"/>
          <dgm:chPref val="1"/>
          <dgm:bulletEnabled val="1"/>
        </dgm:presLayoutVars>
      </dgm:prSet>
      <dgm:spPr/>
    </dgm:pt>
    <dgm:pt modelId="{E15B4774-DBB9-475D-A1B5-9BF7DE62C10E}" type="pres">
      <dgm:prSet presAssocID="{2DB3D9B9-87B4-4122-8CF2-7D9493EF7EB1}" presName="Accent2" presStyleCnt="0"/>
      <dgm:spPr/>
    </dgm:pt>
    <dgm:pt modelId="{C4C5F46F-2C72-4D3B-868E-CE46250CE710}" type="pres">
      <dgm:prSet presAssocID="{2DB3D9B9-87B4-4122-8CF2-7D9493EF7EB1}" presName="Accent" presStyleLbl="node1" presStyleIdx="3" presStyleCnt="5"/>
      <dgm:spPr/>
    </dgm:pt>
    <dgm:pt modelId="{ACA52E09-B1C5-4E68-9BA3-0B22571A99E0}" type="pres">
      <dgm:prSet presAssocID="{2DB3D9B9-87B4-4122-8CF2-7D9493EF7EB1}" presName="ParentBackground2" presStyleCnt="0"/>
      <dgm:spPr/>
    </dgm:pt>
    <dgm:pt modelId="{879A5BF4-EE9C-4FF1-8436-40B8608A3F47}" type="pres">
      <dgm:prSet presAssocID="{2DB3D9B9-87B4-4122-8CF2-7D9493EF7EB1}" presName="ParentBackground" presStyleLbl="fgAcc1" presStyleIdx="3" presStyleCnt="5"/>
      <dgm:spPr/>
    </dgm:pt>
    <dgm:pt modelId="{ECF0B9B7-5C17-4669-BC48-DF970BE9BC83}" type="pres">
      <dgm:prSet presAssocID="{2DB3D9B9-87B4-4122-8CF2-7D9493EF7EB1}" presName="Child2" presStyleLbl="revTx" presStyleIdx="3" presStyleCnt="5">
        <dgm:presLayoutVars>
          <dgm:chMax val="0"/>
          <dgm:chPref val="0"/>
          <dgm:bulletEnabled val="1"/>
        </dgm:presLayoutVars>
      </dgm:prSet>
      <dgm:spPr/>
    </dgm:pt>
    <dgm:pt modelId="{C0684E0B-1ACC-4E64-BFFC-089D1D95D891}" type="pres">
      <dgm:prSet presAssocID="{2DB3D9B9-87B4-4122-8CF2-7D9493EF7EB1}" presName="Parent2" presStyleLbl="revTx" presStyleIdx="3" presStyleCnt="5">
        <dgm:presLayoutVars>
          <dgm:chMax val="1"/>
          <dgm:chPref val="1"/>
          <dgm:bulletEnabled val="1"/>
        </dgm:presLayoutVars>
      </dgm:prSet>
      <dgm:spPr/>
    </dgm:pt>
    <dgm:pt modelId="{384761AA-3020-4E0F-B95F-FF223EAD53ED}" type="pres">
      <dgm:prSet presAssocID="{74B37A7C-7D83-45B8-AF9E-AA4B52DD93F5}" presName="Accent1" presStyleCnt="0"/>
      <dgm:spPr/>
    </dgm:pt>
    <dgm:pt modelId="{E5FF1952-E5C4-4596-AFD7-1F9206201A90}" type="pres">
      <dgm:prSet presAssocID="{74B37A7C-7D83-45B8-AF9E-AA4B52DD93F5}" presName="Accent" presStyleLbl="node1" presStyleIdx="4" presStyleCnt="5"/>
      <dgm:spPr/>
    </dgm:pt>
    <dgm:pt modelId="{97A0B708-2B1C-4ADB-98ED-CCE0A7FC81EE}" type="pres">
      <dgm:prSet presAssocID="{74B37A7C-7D83-45B8-AF9E-AA4B52DD93F5}" presName="ParentBackground1" presStyleCnt="0"/>
      <dgm:spPr/>
    </dgm:pt>
    <dgm:pt modelId="{2449F3C0-A29A-4464-9BF6-DE164F1E73A7}" type="pres">
      <dgm:prSet presAssocID="{74B37A7C-7D83-45B8-AF9E-AA4B52DD93F5}" presName="ParentBackground" presStyleLbl="fgAcc1" presStyleIdx="4" presStyleCnt="5"/>
      <dgm:spPr/>
    </dgm:pt>
    <dgm:pt modelId="{DCE511FF-B4DE-4FED-9121-00CAE7E9DCA5}" type="pres">
      <dgm:prSet presAssocID="{74B37A7C-7D83-45B8-AF9E-AA4B52DD93F5}" presName="Child1" presStyleLbl="revTx" presStyleIdx="4" presStyleCnt="5">
        <dgm:presLayoutVars>
          <dgm:chMax val="0"/>
          <dgm:chPref val="0"/>
          <dgm:bulletEnabled val="1"/>
        </dgm:presLayoutVars>
      </dgm:prSet>
      <dgm:spPr/>
    </dgm:pt>
    <dgm:pt modelId="{F1931E90-765E-4484-8BE6-027EEF2DC780}" type="pres">
      <dgm:prSet presAssocID="{74B37A7C-7D83-45B8-AF9E-AA4B52DD93F5}" presName="Parent1" presStyleLbl="revTx" presStyleIdx="4" presStyleCnt="5">
        <dgm:presLayoutVars>
          <dgm:chMax val="1"/>
          <dgm:chPref val="1"/>
          <dgm:bulletEnabled val="1"/>
        </dgm:presLayoutVars>
      </dgm:prSet>
      <dgm:spPr/>
    </dgm:pt>
  </dgm:ptLst>
  <dgm:cxnLst>
    <dgm:cxn modelId="{83F26F20-93C4-4FD9-9BC8-866FD777ED4B}" type="presOf" srcId="{2DB3D9B9-87B4-4122-8CF2-7D9493EF7EB1}" destId="{879A5BF4-EE9C-4FF1-8436-40B8608A3F47}" srcOrd="0" destOrd="0" presId="urn:microsoft.com/office/officeart/2011/layout/CircleProcess"/>
    <dgm:cxn modelId="{4D8C1824-1C96-4F87-8F92-925D178B60AE}" srcId="{724CC120-3608-4C03-B8BA-D8B575938CA9}" destId="{2DB3D9B9-87B4-4122-8CF2-7D9493EF7EB1}" srcOrd="1" destOrd="0" parTransId="{4C6AFA68-F626-4E35-AB3C-265688DDC8B4}" sibTransId="{D5149B39-36BD-4B72-BA3B-8081542A9192}"/>
    <dgm:cxn modelId="{B1C53C25-176F-42F8-BFF2-51F657C59E51}" type="presOf" srcId="{74B37A7C-7D83-45B8-AF9E-AA4B52DD93F5}" destId="{F1931E90-765E-4484-8BE6-027EEF2DC780}" srcOrd="1" destOrd="0" presId="urn:microsoft.com/office/officeart/2011/layout/CircleProcess"/>
    <dgm:cxn modelId="{47FEE726-72BB-4EC1-A115-715D15E5CE05}" type="presOf" srcId="{F6EAF2E9-6004-4F7B-97C2-F302BBCB8265}" destId="{DC6592CC-B148-4871-81D6-8C373A08C114}" srcOrd="0" destOrd="0" presId="urn:microsoft.com/office/officeart/2011/layout/CircleProcess"/>
    <dgm:cxn modelId="{EC9C0A28-15F8-49AC-B549-DBDFF7A7AD43}" type="presOf" srcId="{7A727FED-ED12-4C21-89A2-46B351C8B400}" destId="{C0668871-E18A-468D-8D7E-0EC0D8FEC3C7}" srcOrd="0" destOrd="0" presId="urn:microsoft.com/office/officeart/2011/layout/CircleProcess"/>
    <dgm:cxn modelId="{F0E61F38-BB6B-4732-B458-AC8A0C1079C7}" type="presOf" srcId="{74B37A7C-7D83-45B8-AF9E-AA4B52DD93F5}" destId="{2449F3C0-A29A-4464-9BF6-DE164F1E73A7}" srcOrd="0" destOrd="0" presId="urn:microsoft.com/office/officeart/2011/layout/CircleProcess"/>
    <dgm:cxn modelId="{E6E7F65F-49B2-441A-988F-831A3E109570}" type="presOf" srcId="{FE8B2E67-5BC0-4013-9DF3-F042CEB49AEC}" destId="{3EAF6A93-2CBF-4386-AC8E-44DE138B3E71}" srcOrd="0" destOrd="0" presId="urn:microsoft.com/office/officeart/2011/layout/CircleProcess"/>
    <dgm:cxn modelId="{B024AC48-D400-4CA9-AB76-BDF18D037BFB}" srcId="{2DB3D9B9-87B4-4122-8CF2-7D9493EF7EB1}" destId="{BF374F04-72E2-4E92-8F72-B6F3E44435C1}" srcOrd="0" destOrd="0" parTransId="{2538DE0C-CFF9-4B6F-BCEB-A80AB14393BD}" sibTransId="{2E4513E4-8C94-455A-B492-C66B9A2F457D}"/>
    <dgm:cxn modelId="{9006166D-100E-4204-9182-5C7F5CF54AA7}" srcId="{724CC120-3608-4C03-B8BA-D8B575938CA9}" destId="{A7E686E4-DEDC-49A2-A1B4-3624D40B7230}" srcOrd="4" destOrd="0" parTransId="{CEB59259-5DDD-4166-B8BA-62C294911AC6}" sibTransId="{F3738813-2C5A-4CFA-900D-A46CE6AA704C}"/>
    <dgm:cxn modelId="{F3E2FC7F-EDA1-4826-BAD2-E1BCA9E94E70}" srcId="{FE8B2E67-5BC0-4013-9DF3-F042CEB49AEC}" destId="{B0893148-B54E-4E68-A45D-EDD605766DD5}" srcOrd="0" destOrd="0" parTransId="{7B86AD27-5926-4354-B5BD-24E2A226284E}" sibTransId="{EE7158A7-DF05-4451-8060-A030F4A61A42}"/>
    <dgm:cxn modelId="{3DA5CB80-D7F6-4F72-935F-12C86B06D8FF}" srcId="{F6EAF2E9-6004-4F7B-97C2-F302BBCB8265}" destId="{D14CCB4A-EE8E-4D25-8CB7-54CF3310DCF3}" srcOrd="0" destOrd="0" parTransId="{7980BB20-4BA9-4AC9-BACF-817541635744}" sibTransId="{500289D2-9FA0-4242-9B8B-8CA555EFE753}"/>
    <dgm:cxn modelId="{F9B46E82-0457-4624-96C4-D155A5510C35}" type="presOf" srcId="{2DB3D9B9-87B4-4122-8CF2-7D9493EF7EB1}" destId="{C0684E0B-1ACC-4E64-BFFC-089D1D95D891}" srcOrd="1" destOrd="0" presId="urn:microsoft.com/office/officeart/2011/layout/CircleProcess"/>
    <dgm:cxn modelId="{13A48A82-D4B3-4F76-AB80-54256A92D85B}" srcId="{724CC120-3608-4C03-B8BA-D8B575938CA9}" destId="{74B37A7C-7D83-45B8-AF9E-AA4B52DD93F5}" srcOrd="0" destOrd="0" parTransId="{14B787FB-3978-4FDF-9482-52D89EBFB328}" sibTransId="{CF074C96-613C-4CDE-930C-46B6BA51E5E9}"/>
    <dgm:cxn modelId="{C1951A85-75D1-484E-92BC-3250DC512847}" type="presOf" srcId="{8A98DF40-60CF-48B2-A6C0-DE9F2147E793}" destId="{DCE511FF-B4DE-4FED-9121-00CAE7E9DCA5}" srcOrd="0" destOrd="0" presId="urn:microsoft.com/office/officeart/2011/layout/CircleProcess"/>
    <dgm:cxn modelId="{E6249E91-E043-4F8F-9639-362900EDEE33}" srcId="{74B37A7C-7D83-45B8-AF9E-AA4B52DD93F5}" destId="{8A98DF40-60CF-48B2-A6C0-DE9F2147E793}" srcOrd="0" destOrd="0" parTransId="{5826679F-62F1-40D3-A5AD-42069C780D6C}" sibTransId="{4C1753D0-9A23-44CB-8D03-578DE67513E8}"/>
    <dgm:cxn modelId="{D6E1CEA6-27EE-4B26-9FCA-20CA055D3290}" type="presOf" srcId="{A7E686E4-DEDC-49A2-A1B4-3624D40B7230}" destId="{DEC0F3F4-709A-4DFC-BADA-AFC59EEEFD8F}" srcOrd="0" destOrd="0" presId="urn:microsoft.com/office/officeart/2011/layout/CircleProcess"/>
    <dgm:cxn modelId="{B7E240A7-7BD6-4172-A0D3-943F3F69CC92}" srcId="{A7E686E4-DEDC-49A2-A1B4-3624D40B7230}" destId="{7A727FED-ED12-4C21-89A2-46B351C8B400}" srcOrd="0" destOrd="0" parTransId="{F15005D8-3139-430B-B985-210AB357955E}" sibTransId="{D6D30A16-1B77-4241-BD23-738F483D5B32}"/>
    <dgm:cxn modelId="{B6CB82BB-BA4D-466E-9F77-61041F51B638}" type="presOf" srcId="{BF374F04-72E2-4E92-8F72-B6F3E44435C1}" destId="{ECF0B9B7-5C17-4669-BC48-DF970BE9BC83}" srcOrd="0" destOrd="0" presId="urn:microsoft.com/office/officeart/2011/layout/CircleProcess"/>
    <dgm:cxn modelId="{C6DC2BCD-9EA8-470A-984B-66B2B9518A98}" type="presOf" srcId="{B0893148-B54E-4E68-A45D-EDD605766DD5}" destId="{F500776C-D472-4E98-AA32-B6E4D53B3003}" srcOrd="0" destOrd="0" presId="urn:microsoft.com/office/officeart/2011/layout/CircleProcess"/>
    <dgm:cxn modelId="{F203EBD9-4D98-4E0C-8AC8-DA0AAA5F84AF}" type="presOf" srcId="{A7E686E4-DEDC-49A2-A1B4-3624D40B7230}" destId="{52B00C12-1F23-410D-9F8D-4A648BE17520}" srcOrd="1" destOrd="0" presId="urn:microsoft.com/office/officeart/2011/layout/CircleProcess"/>
    <dgm:cxn modelId="{4E1180DC-7CB7-447F-A6F9-1D14DF5B5A14}" type="presOf" srcId="{FE8B2E67-5BC0-4013-9DF3-F042CEB49AEC}" destId="{BB5B4C4A-4410-4E0B-ADCB-92125A57C848}" srcOrd="1" destOrd="0" presId="urn:microsoft.com/office/officeart/2011/layout/CircleProcess"/>
    <dgm:cxn modelId="{F525C1DD-6AE4-4F33-8A2D-6DDA7E11E99C}" srcId="{724CC120-3608-4C03-B8BA-D8B575938CA9}" destId="{FE8B2E67-5BC0-4013-9DF3-F042CEB49AEC}" srcOrd="3" destOrd="0" parTransId="{DBD78724-A0AC-47FB-ABC0-C6D4C1F6A37A}" sibTransId="{ACC648F1-B46B-4C86-B689-2FCB052536B8}"/>
    <dgm:cxn modelId="{2BCE27DF-6EC4-4AC1-9715-8838FA334D27}" type="presOf" srcId="{D14CCB4A-EE8E-4D25-8CB7-54CF3310DCF3}" destId="{C83B5491-068D-4687-992D-510B45BA6548}" srcOrd="0" destOrd="0" presId="urn:microsoft.com/office/officeart/2011/layout/CircleProcess"/>
    <dgm:cxn modelId="{3E9753EB-88AA-4711-93FD-BDE4D57C97AF}" type="presOf" srcId="{F6EAF2E9-6004-4F7B-97C2-F302BBCB8265}" destId="{E51FDC44-1F15-49E8-A63A-9A29ECD354DD}" srcOrd="1" destOrd="0" presId="urn:microsoft.com/office/officeart/2011/layout/CircleProcess"/>
    <dgm:cxn modelId="{961D2DF3-0AB8-4FF2-A485-6902AD810840}" type="presOf" srcId="{724CC120-3608-4C03-B8BA-D8B575938CA9}" destId="{C3DB6538-7EF4-45B0-BD68-15ADBFF3489A}" srcOrd="0" destOrd="0" presId="urn:microsoft.com/office/officeart/2011/layout/CircleProcess"/>
    <dgm:cxn modelId="{48EAF0F4-66AE-48F7-B4BD-01596FA48C71}" srcId="{724CC120-3608-4C03-B8BA-D8B575938CA9}" destId="{F6EAF2E9-6004-4F7B-97C2-F302BBCB8265}" srcOrd="2" destOrd="0" parTransId="{EEBEF3A8-3A22-499D-988F-CB0A2F0847A8}" sibTransId="{A6D1C5E7-6A7D-4FA5-8996-C79441DBB6E7}"/>
    <dgm:cxn modelId="{27D6DE70-0774-4CFA-A117-A410B0C80CF9}" type="presParOf" srcId="{C3DB6538-7EF4-45B0-BD68-15ADBFF3489A}" destId="{899D872D-8F3B-4AE9-9B3B-1B22755FB1F6}" srcOrd="0" destOrd="0" presId="urn:microsoft.com/office/officeart/2011/layout/CircleProcess"/>
    <dgm:cxn modelId="{1CBA043E-3EC5-4DF6-BBB0-D8F2FEB2E8FD}" type="presParOf" srcId="{899D872D-8F3B-4AE9-9B3B-1B22755FB1F6}" destId="{0639029B-DC35-4E73-9789-48D072D6E4E8}" srcOrd="0" destOrd="0" presId="urn:microsoft.com/office/officeart/2011/layout/CircleProcess"/>
    <dgm:cxn modelId="{753EF449-BECF-4D97-BF28-6E3D9A48FC86}" type="presParOf" srcId="{C3DB6538-7EF4-45B0-BD68-15ADBFF3489A}" destId="{20D131E1-88BC-497E-8878-2D2163C1BB3A}" srcOrd="1" destOrd="0" presId="urn:microsoft.com/office/officeart/2011/layout/CircleProcess"/>
    <dgm:cxn modelId="{F3D4D7DD-995E-4F5E-AB49-0FB19D85BC82}" type="presParOf" srcId="{20D131E1-88BC-497E-8878-2D2163C1BB3A}" destId="{DEC0F3F4-709A-4DFC-BADA-AFC59EEEFD8F}" srcOrd="0" destOrd="0" presId="urn:microsoft.com/office/officeart/2011/layout/CircleProcess"/>
    <dgm:cxn modelId="{A479D002-A381-45C8-9DD8-3760EE30D080}" type="presParOf" srcId="{C3DB6538-7EF4-45B0-BD68-15ADBFF3489A}" destId="{C0668871-E18A-468D-8D7E-0EC0D8FEC3C7}" srcOrd="2" destOrd="0" presId="urn:microsoft.com/office/officeart/2011/layout/CircleProcess"/>
    <dgm:cxn modelId="{002D226D-5E38-459E-9A32-42433D2E8476}" type="presParOf" srcId="{C3DB6538-7EF4-45B0-BD68-15ADBFF3489A}" destId="{52B00C12-1F23-410D-9F8D-4A648BE17520}" srcOrd="3" destOrd="0" presId="urn:microsoft.com/office/officeart/2011/layout/CircleProcess"/>
    <dgm:cxn modelId="{9C0DB69E-5485-4C14-9ACF-1A7A3998D63D}" type="presParOf" srcId="{C3DB6538-7EF4-45B0-BD68-15ADBFF3489A}" destId="{0A22E567-5E76-45F2-B99C-2B1C884BB1FC}" srcOrd="4" destOrd="0" presId="urn:microsoft.com/office/officeart/2011/layout/CircleProcess"/>
    <dgm:cxn modelId="{8AF38687-2DD3-4019-BA8B-7D6BC3C163C1}" type="presParOf" srcId="{0A22E567-5E76-45F2-B99C-2B1C884BB1FC}" destId="{2B189E29-B82E-4C2A-A8A7-ECC1525C0BEE}" srcOrd="0" destOrd="0" presId="urn:microsoft.com/office/officeart/2011/layout/CircleProcess"/>
    <dgm:cxn modelId="{1239434B-FC67-4923-BC7A-7D1E9A447A32}" type="presParOf" srcId="{C3DB6538-7EF4-45B0-BD68-15ADBFF3489A}" destId="{88062724-BE88-473E-9243-82DF22540619}" srcOrd="5" destOrd="0" presId="urn:microsoft.com/office/officeart/2011/layout/CircleProcess"/>
    <dgm:cxn modelId="{8DBD59CC-973D-4CA0-A7A3-FC812EA52D69}" type="presParOf" srcId="{88062724-BE88-473E-9243-82DF22540619}" destId="{3EAF6A93-2CBF-4386-AC8E-44DE138B3E71}" srcOrd="0" destOrd="0" presId="urn:microsoft.com/office/officeart/2011/layout/CircleProcess"/>
    <dgm:cxn modelId="{666EA3AF-AB4B-4FF2-BDB2-FA150ADCD6C3}" type="presParOf" srcId="{C3DB6538-7EF4-45B0-BD68-15ADBFF3489A}" destId="{F500776C-D472-4E98-AA32-B6E4D53B3003}" srcOrd="6" destOrd="0" presId="urn:microsoft.com/office/officeart/2011/layout/CircleProcess"/>
    <dgm:cxn modelId="{404AB2DD-B5AB-4C2E-BEF2-949F01515719}" type="presParOf" srcId="{C3DB6538-7EF4-45B0-BD68-15ADBFF3489A}" destId="{BB5B4C4A-4410-4E0B-ADCB-92125A57C848}" srcOrd="7" destOrd="0" presId="urn:microsoft.com/office/officeart/2011/layout/CircleProcess"/>
    <dgm:cxn modelId="{0E47381D-5720-4259-A2F3-25EA21F7F80F}" type="presParOf" srcId="{C3DB6538-7EF4-45B0-BD68-15ADBFF3489A}" destId="{A34CEB3C-AFCA-420E-B362-192D66FB9B0F}" srcOrd="8" destOrd="0" presId="urn:microsoft.com/office/officeart/2011/layout/CircleProcess"/>
    <dgm:cxn modelId="{4BB7D447-1AF9-4C0B-8CF0-21DDA271A9D6}" type="presParOf" srcId="{A34CEB3C-AFCA-420E-B362-192D66FB9B0F}" destId="{DDE89C41-F5B9-423F-A238-5B6FC2FF5EFE}" srcOrd="0" destOrd="0" presId="urn:microsoft.com/office/officeart/2011/layout/CircleProcess"/>
    <dgm:cxn modelId="{F7D8934D-C09F-468D-B197-583C26C90D6E}" type="presParOf" srcId="{C3DB6538-7EF4-45B0-BD68-15ADBFF3489A}" destId="{4DBE2C1E-7B13-4A9F-80E4-FEF0711D6731}" srcOrd="9" destOrd="0" presId="urn:microsoft.com/office/officeart/2011/layout/CircleProcess"/>
    <dgm:cxn modelId="{4C820E8C-A5BE-40B5-838D-577BE8DC278C}" type="presParOf" srcId="{4DBE2C1E-7B13-4A9F-80E4-FEF0711D6731}" destId="{DC6592CC-B148-4871-81D6-8C373A08C114}" srcOrd="0" destOrd="0" presId="urn:microsoft.com/office/officeart/2011/layout/CircleProcess"/>
    <dgm:cxn modelId="{E78BF5CB-5575-4F64-8AE2-12141053DD76}" type="presParOf" srcId="{C3DB6538-7EF4-45B0-BD68-15ADBFF3489A}" destId="{C83B5491-068D-4687-992D-510B45BA6548}" srcOrd="10" destOrd="0" presId="urn:microsoft.com/office/officeart/2011/layout/CircleProcess"/>
    <dgm:cxn modelId="{9923220D-6C33-428F-AFAC-1ACAB975C3CF}" type="presParOf" srcId="{C3DB6538-7EF4-45B0-BD68-15ADBFF3489A}" destId="{E51FDC44-1F15-49E8-A63A-9A29ECD354DD}" srcOrd="11" destOrd="0" presId="urn:microsoft.com/office/officeart/2011/layout/CircleProcess"/>
    <dgm:cxn modelId="{9EF10E12-9106-4EAC-86F2-40714FB00094}" type="presParOf" srcId="{C3DB6538-7EF4-45B0-BD68-15ADBFF3489A}" destId="{E15B4774-DBB9-475D-A1B5-9BF7DE62C10E}" srcOrd="12" destOrd="0" presId="urn:microsoft.com/office/officeart/2011/layout/CircleProcess"/>
    <dgm:cxn modelId="{A108473D-3AE6-429C-9A7C-A9262298ECA7}" type="presParOf" srcId="{E15B4774-DBB9-475D-A1B5-9BF7DE62C10E}" destId="{C4C5F46F-2C72-4D3B-868E-CE46250CE710}" srcOrd="0" destOrd="0" presId="urn:microsoft.com/office/officeart/2011/layout/CircleProcess"/>
    <dgm:cxn modelId="{077BD637-476D-4DC9-93D8-D9172C2E4CCD}" type="presParOf" srcId="{C3DB6538-7EF4-45B0-BD68-15ADBFF3489A}" destId="{ACA52E09-B1C5-4E68-9BA3-0B22571A99E0}" srcOrd="13" destOrd="0" presId="urn:microsoft.com/office/officeart/2011/layout/CircleProcess"/>
    <dgm:cxn modelId="{9CEC17D8-F7F8-4047-96E5-7551B4622E12}" type="presParOf" srcId="{ACA52E09-B1C5-4E68-9BA3-0B22571A99E0}" destId="{879A5BF4-EE9C-4FF1-8436-40B8608A3F47}" srcOrd="0" destOrd="0" presId="urn:microsoft.com/office/officeart/2011/layout/CircleProcess"/>
    <dgm:cxn modelId="{D0D823D6-4A5E-4D85-8745-0CA3729056BB}" type="presParOf" srcId="{C3DB6538-7EF4-45B0-BD68-15ADBFF3489A}" destId="{ECF0B9B7-5C17-4669-BC48-DF970BE9BC83}" srcOrd="14" destOrd="0" presId="urn:microsoft.com/office/officeart/2011/layout/CircleProcess"/>
    <dgm:cxn modelId="{BCC18FC8-9A1E-4925-BDF3-9A26BA3EAAC7}" type="presParOf" srcId="{C3DB6538-7EF4-45B0-BD68-15ADBFF3489A}" destId="{C0684E0B-1ACC-4E64-BFFC-089D1D95D891}" srcOrd="15" destOrd="0" presId="urn:microsoft.com/office/officeart/2011/layout/CircleProcess"/>
    <dgm:cxn modelId="{F7D8A3CC-0CC2-4051-A961-1CE47A8106FC}" type="presParOf" srcId="{C3DB6538-7EF4-45B0-BD68-15ADBFF3489A}" destId="{384761AA-3020-4E0F-B95F-FF223EAD53ED}" srcOrd="16" destOrd="0" presId="urn:microsoft.com/office/officeart/2011/layout/CircleProcess"/>
    <dgm:cxn modelId="{1E833A06-790C-4086-B26B-1A098E5A137D}" type="presParOf" srcId="{384761AA-3020-4E0F-B95F-FF223EAD53ED}" destId="{E5FF1952-E5C4-4596-AFD7-1F9206201A90}" srcOrd="0" destOrd="0" presId="urn:microsoft.com/office/officeart/2011/layout/CircleProcess"/>
    <dgm:cxn modelId="{E10335A0-2304-457E-8F17-471AAA56F0F7}" type="presParOf" srcId="{C3DB6538-7EF4-45B0-BD68-15ADBFF3489A}" destId="{97A0B708-2B1C-4ADB-98ED-CCE0A7FC81EE}" srcOrd="17" destOrd="0" presId="urn:microsoft.com/office/officeart/2011/layout/CircleProcess"/>
    <dgm:cxn modelId="{4328E087-B009-4C59-8F32-AEFBB8DCBC4F}" type="presParOf" srcId="{97A0B708-2B1C-4ADB-98ED-CCE0A7FC81EE}" destId="{2449F3C0-A29A-4464-9BF6-DE164F1E73A7}" srcOrd="0" destOrd="0" presId="urn:microsoft.com/office/officeart/2011/layout/CircleProcess"/>
    <dgm:cxn modelId="{423DFF92-8FCE-4530-8842-736E13DCD604}" type="presParOf" srcId="{C3DB6538-7EF4-45B0-BD68-15ADBFF3489A}" destId="{DCE511FF-B4DE-4FED-9121-00CAE7E9DCA5}" srcOrd="18" destOrd="0" presId="urn:microsoft.com/office/officeart/2011/layout/CircleProcess"/>
    <dgm:cxn modelId="{D91371A1-2A16-4E00-B20C-6EB92D953151}" type="presParOf" srcId="{C3DB6538-7EF4-45B0-BD68-15ADBFF3489A}" destId="{F1931E90-765E-4484-8BE6-027EEF2DC780}" srcOrd="19" destOrd="0" presId="urn:microsoft.com/office/officeart/2011/layout/Circle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C0271E6-D4A9-43E3-994D-25985B3068EF}" type="doc">
      <dgm:prSet loTypeId="urn:microsoft.com/office/officeart/2009/3/layout/Phased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5116CBF-8CFE-4F05-9C7C-9C0C971323BB}">
      <dgm:prSet phldrT="[Text]" custT="1"/>
      <dgm:spPr/>
      <dgm:t>
        <a:bodyPr/>
        <a:lstStyle/>
        <a:p>
          <a:r>
            <a:rPr lang="en-US" sz="3600"/>
            <a:t>Import / Create</a:t>
          </a:r>
        </a:p>
      </dgm:t>
    </dgm:pt>
    <dgm:pt modelId="{8D84239F-662D-4466-9A94-BEF651C2BB13}" type="parTrans" cxnId="{66D10743-0845-476F-9E12-8A3DEC0E0ED1}">
      <dgm:prSet/>
      <dgm:spPr/>
      <dgm:t>
        <a:bodyPr/>
        <a:lstStyle/>
        <a:p>
          <a:endParaRPr lang="en-US" sz="5400"/>
        </a:p>
      </dgm:t>
    </dgm:pt>
    <dgm:pt modelId="{E85222BB-1490-4128-92AB-A51213961EA6}" type="sibTrans" cxnId="{66D10743-0845-476F-9E12-8A3DEC0E0ED1}">
      <dgm:prSet custT="1"/>
      <dgm:spPr/>
      <dgm:t>
        <a:bodyPr/>
        <a:lstStyle/>
        <a:p>
          <a:endParaRPr lang="en-US" sz="1400"/>
        </a:p>
      </dgm:t>
    </dgm:pt>
    <dgm:pt modelId="{AF0B4403-3BED-465A-99E3-8FE355E6D2B4}">
      <dgm:prSet phldrT="[Text]" custT="1"/>
      <dgm:spPr/>
      <dgm:t>
        <a:bodyPr/>
        <a:lstStyle/>
        <a:p>
          <a:r>
            <a:rPr lang="en-US" sz="1600"/>
            <a:t>VOB</a:t>
          </a:r>
        </a:p>
      </dgm:t>
    </dgm:pt>
    <dgm:pt modelId="{97BDC382-6DCB-4834-AE5B-E936785F415D}" type="parTrans" cxnId="{DCEEB4EA-D132-4FAE-9852-9E6F55E2116B}">
      <dgm:prSet/>
      <dgm:spPr/>
      <dgm:t>
        <a:bodyPr/>
        <a:lstStyle/>
        <a:p>
          <a:endParaRPr lang="en-US" sz="5400"/>
        </a:p>
      </dgm:t>
    </dgm:pt>
    <dgm:pt modelId="{6DD6A877-31CF-49F0-9C84-B6820CBE4587}" type="sibTrans" cxnId="{DCEEB4EA-D132-4FAE-9852-9E6F55E2116B}">
      <dgm:prSet custT="1"/>
      <dgm:spPr/>
      <dgm:t>
        <a:bodyPr/>
        <a:lstStyle/>
        <a:p>
          <a:endParaRPr lang="en-US" sz="1400"/>
        </a:p>
      </dgm:t>
    </dgm:pt>
    <dgm:pt modelId="{9413AE7B-E2FD-4C4D-A2C4-D5094836E2FF}">
      <dgm:prSet phldrT="[Text]" custT="1"/>
      <dgm:spPr/>
      <dgm:t>
        <a:bodyPr/>
        <a:lstStyle/>
        <a:p>
          <a:r>
            <a:rPr lang="en-US" sz="1600"/>
            <a:t>Design Output Specification</a:t>
          </a:r>
        </a:p>
      </dgm:t>
    </dgm:pt>
    <dgm:pt modelId="{80E92C6B-E72E-4CDA-A3A5-0AD3006D045C}" type="parTrans" cxnId="{1E0CFB8A-171A-4837-80E8-2BB96C1C6A7C}">
      <dgm:prSet/>
      <dgm:spPr/>
      <dgm:t>
        <a:bodyPr/>
        <a:lstStyle/>
        <a:p>
          <a:endParaRPr lang="en-US" sz="5400"/>
        </a:p>
      </dgm:t>
    </dgm:pt>
    <dgm:pt modelId="{45B458AD-AA4A-4AB4-AD9E-8CC3D9A01984}" type="sibTrans" cxnId="{1E0CFB8A-171A-4837-80E8-2BB96C1C6A7C}">
      <dgm:prSet custT="1"/>
      <dgm:spPr/>
      <dgm:t>
        <a:bodyPr/>
        <a:lstStyle/>
        <a:p>
          <a:endParaRPr lang="en-US" sz="1400"/>
        </a:p>
      </dgm:t>
    </dgm:pt>
    <dgm:pt modelId="{ED907281-21D6-49F5-B47B-25681927D18F}">
      <dgm:prSet phldrT="[Text]" custT="1"/>
      <dgm:spPr/>
      <dgm:t>
        <a:bodyPr/>
        <a:lstStyle/>
        <a:p>
          <a:endParaRPr lang="en-US"/>
        </a:p>
      </dgm:t>
    </dgm:pt>
    <dgm:pt modelId="{DDECD3EF-4CA7-401B-BEFC-2CEAA3B75662}" type="parTrans" cxnId="{20FB4A2B-22C9-496E-B1F2-43A6CA2D6F70}">
      <dgm:prSet/>
      <dgm:spPr/>
      <dgm:t>
        <a:bodyPr/>
        <a:lstStyle/>
        <a:p>
          <a:endParaRPr lang="en-US" sz="5400"/>
        </a:p>
      </dgm:t>
    </dgm:pt>
    <dgm:pt modelId="{6D826A80-D0F2-40D7-8AB5-0E52DFEB7749}" type="sibTrans" cxnId="{20FB4A2B-22C9-496E-B1F2-43A6CA2D6F70}">
      <dgm:prSet custT="1"/>
      <dgm:spPr/>
      <dgm:t>
        <a:bodyPr/>
        <a:lstStyle/>
        <a:p>
          <a:endParaRPr lang="en-US" sz="1400"/>
        </a:p>
      </dgm:t>
    </dgm:pt>
    <dgm:pt modelId="{EF400C75-327C-4E66-AE9C-E4ABDCEEF244}">
      <dgm:prSet phldrT="[Text]" custT="1"/>
      <dgm:spPr/>
      <dgm:t>
        <a:bodyPr/>
        <a:lstStyle/>
        <a:p>
          <a:endParaRPr lang="en-US"/>
        </a:p>
      </dgm:t>
    </dgm:pt>
    <dgm:pt modelId="{ECD769AB-DDB8-4913-895B-8BB446ED73D5}" type="parTrans" cxnId="{C82E6134-B811-42D7-939C-2A053A060978}">
      <dgm:prSet/>
      <dgm:spPr/>
      <dgm:t>
        <a:bodyPr/>
        <a:lstStyle/>
        <a:p>
          <a:endParaRPr lang="en-US" sz="5400"/>
        </a:p>
      </dgm:t>
    </dgm:pt>
    <dgm:pt modelId="{783C42D6-DD11-4DBB-BCB8-462AE718B01D}" type="sibTrans" cxnId="{C82E6134-B811-42D7-939C-2A053A060978}">
      <dgm:prSet custT="1"/>
      <dgm:spPr/>
      <dgm:t>
        <a:bodyPr/>
        <a:lstStyle/>
        <a:p>
          <a:endParaRPr lang="en-US" sz="1400"/>
        </a:p>
      </dgm:t>
    </dgm:pt>
    <dgm:pt modelId="{604CD95E-AC28-4B62-BDAF-3518D389FB3C}">
      <dgm:prSet phldrT="[Text]" custT="1"/>
      <dgm:spPr/>
      <dgm:t>
        <a:bodyPr/>
        <a:lstStyle/>
        <a:p>
          <a:endParaRPr lang="en-US"/>
        </a:p>
      </dgm:t>
    </dgm:pt>
    <dgm:pt modelId="{4ECC6544-7B20-443F-9CE8-ECE1F00B50B2}" type="parTrans" cxnId="{EF002952-B3C1-407C-8D93-D0204AB891EC}">
      <dgm:prSet/>
      <dgm:spPr/>
      <dgm:t>
        <a:bodyPr/>
        <a:lstStyle/>
        <a:p>
          <a:endParaRPr lang="en-US" sz="5400"/>
        </a:p>
      </dgm:t>
    </dgm:pt>
    <dgm:pt modelId="{FC4F585E-5485-483C-B7BE-D9CFCA4C6AC9}" type="sibTrans" cxnId="{EF002952-B3C1-407C-8D93-D0204AB891EC}">
      <dgm:prSet custT="1"/>
      <dgm:spPr/>
      <dgm:t>
        <a:bodyPr/>
        <a:lstStyle/>
        <a:p>
          <a:endParaRPr lang="en-US" sz="1400"/>
        </a:p>
      </dgm:t>
    </dgm:pt>
    <dgm:pt modelId="{E48A02A8-B8A4-4AEB-9DF1-89592EFFE349}">
      <dgm:prSet phldrT="[Text]" custT="1"/>
      <dgm:spPr/>
      <dgm:t>
        <a:bodyPr/>
        <a:lstStyle/>
        <a:p>
          <a:endParaRPr lang="en-US"/>
        </a:p>
      </dgm:t>
    </dgm:pt>
    <dgm:pt modelId="{50495807-B79D-420F-8BD8-96E339F78055}" type="parTrans" cxnId="{36118FD2-F669-46A9-A50C-1895BF222A25}">
      <dgm:prSet/>
      <dgm:spPr/>
      <dgm:t>
        <a:bodyPr/>
        <a:lstStyle/>
        <a:p>
          <a:endParaRPr lang="en-US" sz="5400"/>
        </a:p>
      </dgm:t>
    </dgm:pt>
    <dgm:pt modelId="{DC566538-8617-48A8-95AA-BD44023481E9}" type="sibTrans" cxnId="{36118FD2-F669-46A9-A50C-1895BF222A25}">
      <dgm:prSet custT="1"/>
      <dgm:spPr/>
      <dgm:t>
        <a:bodyPr/>
        <a:lstStyle/>
        <a:p>
          <a:endParaRPr lang="en-US" sz="1400"/>
        </a:p>
      </dgm:t>
    </dgm:pt>
    <dgm:pt modelId="{8F046C51-31FE-4708-8F8F-600A525905A2}">
      <dgm:prSet phldrT="[Text]" custT="1"/>
      <dgm:spPr/>
      <dgm:t>
        <a:bodyPr/>
        <a:lstStyle/>
        <a:p>
          <a:r>
            <a:rPr lang="en-US" sz="1600"/>
            <a:t>Product Requirements Trace Matrix</a:t>
          </a:r>
        </a:p>
      </dgm:t>
    </dgm:pt>
    <dgm:pt modelId="{76C8238A-8F97-4F5D-931B-F49306FB5EB7}" type="parTrans" cxnId="{37B60BD2-852F-48FF-ADF8-296433EB261C}">
      <dgm:prSet/>
      <dgm:spPr/>
      <dgm:t>
        <a:bodyPr/>
        <a:lstStyle/>
        <a:p>
          <a:endParaRPr lang="en-US" sz="5400"/>
        </a:p>
      </dgm:t>
    </dgm:pt>
    <dgm:pt modelId="{2B0C290E-2D51-4D6F-9275-415E7AF691E9}" type="sibTrans" cxnId="{37B60BD2-852F-48FF-ADF8-296433EB261C}">
      <dgm:prSet/>
      <dgm:spPr/>
      <dgm:t>
        <a:bodyPr/>
        <a:lstStyle/>
        <a:p>
          <a:endParaRPr lang="en-US" sz="5400"/>
        </a:p>
      </dgm:t>
    </dgm:pt>
    <dgm:pt modelId="{BFA1F006-6E00-41F7-9D63-78EA4CE79E9F}">
      <dgm:prSet phldrT="[Text]" custT="1"/>
      <dgm:spPr/>
      <dgm:t>
        <a:bodyPr/>
        <a:lstStyle/>
        <a:p>
          <a:r>
            <a:rPr lang="en-US" sz="1600"/>
            <a:t>VOC</a:t>
          </a:r>
        </a:p>
      </dgm:t>
    </dgm:pt>
    <dgm:pt modelId="{8EE71AC6-C64B-4CB2-8C39-83AFCDD284BE}" type="parTrans" cxnId="{CA02FCAE-5335-4080-95DF-7C46ACFD763F}">
      <dgm:prSet/>
      <dgm:spPr/>
      <dgm:t>
        <a:bodyPr/>
        <a:lstStyle/>
        <a:p>
          <a:endParaRPr lang="en-US"/>
        </a:p>
      </dgm:t>
    </dgm:pt>
    <dgm:pt modelId="{E45D4918-4D06-4B7A-8782-44A5385D1EB0}" type="sibTrans" cxnId="{CA02FCAE-5335-4080-95DF-7C46ACFD763F}">
      <dgm:prSet/>
      <dgm:spPr/>
      <dgm:t>
        <a:bodyPr/>
        <a:lstStyle/>
        <a:p>
          <a:endParaRPr lang="en-US"/>
        </a:p>
      </dgm:t>
    </dgm:pt>
    <dgm:pt modelId="{A55BDC2E-2BE9-4DC7-A334-7F0405223344}">
      <dgm:prSet phldrT="[Text]" custT="1"/>
      <dgm:spPr/>
      <dgm:t>
        <a:bodyPr/>
        <a:lstStyle/>
        <a:p>
          <a:r>
            <a:rPr lang="en-US" sz="1600"/>
            <a:t>System Requirement</a:t>
          </a:r>
        </a:p>
      </dgm:t>
    </dgm:pt>
    <dgm:pt modelId="{8B879E59-7EFF-4869-BB01-8DDBFC67A55E}" type="parTrans" cxnId="{7DD829FE-5FCC-4892-96AC-8A600344DF9C}">
      <dgm:prSet/>
      <dgm:spPr/>
      <dgm:t>
        <a:bodyPr/>
        <a:lstStyle/>
        <a:p>
          <a:endParaRPr lang="en-US"/>
        </a:p>
      </dgm:t>
    </dgm:pt>
    <dgm:pt modelId="{00638EF5-5809-4C94-8D45-73783945D8C1}" type="sibTrans" cxnId="{7DD829FE-5FCC-4892-96AC-8A600344DF9C}">
      <dgm:prSet/>
      <dgm:spPr/>
      <dgm:t>
        <a:bodyPr/>
        <a:lstStyle/>
        <a:p>
          <a:endParaRPr lang="en-US"/>
        </a:p>
      </dgm:t>
    </dgm:pt>
    <dgm:pt modelId="{0C1DF329-9B80-4129-B4B7-59758AE8D976}">
      <dgm:prSet phldrT="[Text]" custT="1"/>
      <dgm:spPr/>
      <dgm:t>
        <a:bodyPr/>
        <a:lstStyle/>
        <a:p>
          <a:r>
            <a:rPr lang="en-US" sz="3600"/>
            <a:t>Output</a:t>
          </a:r>
        </a:p>
      </dgm:t>
    </dgm:pt>
    <dgm:pt modelId="{B2AC9947-EF43-4D57-9DA2-3DD677473BFB}" type="parTrans" cxnId="{16A4344D-A0A1-4EE9-A303-BBAC95B49A4C}">
      <dgm:prSet/>
      <dgm:spPr/>
      <dgm:t>
        <a:bodyPr/>
        <a:lstStyle/>
        <a:p>
          <a:endParaRPr lang="en-US"/>
        </a:p>
      </dgm:t>
    </dgm:pt>
    <dgm:pt modelId="{20E6A5DA-FEB8-41CD-AF10-D6DD93CFC3CB}" type="sibTrans" cxnId="{16A4344D-A0A1-4EE9-A303-BBAC95B49A4C}">
      <dgm:prSet/>
      <dgm:spPr/>
      <dgm:t>
        <a:bodyPr/>
        <a:lstStyle/>
        <a:p>
          <a:endParaRPr lang="en-US"/>
        </a:p>
      </dgm:t>
    </dgm:pt>
    <dgm:pt modelId="{18ACD8A2-74B3-4A68-82DE-90140FB05281}" type="pres">
      <dgm:prSet presAssocID="{AC0271E6-D4A9-43E3-994D-25985B3068EF}" presName="Name0" presStyleCnt="0">
        <dgm:presLayoutVars>
          <dgm:chMax val="3"/>
          <dgm:chPref val="3"/>
          <dgm:bulletEnabled val="1"/>
          <dgm:dir/>
          <dgm:animLvl val="lvl"/>
        </dgm:presLayoutVars>
      </dgm:prSet>
      <dgm:spPr/>
    </dgm:pt>
    <dgm:pt modelId="{A646D961-71CE-4C80-B6F1-A0CF38A0E8D2}" type="pres">
      <dgm:prSet presAssocID="{AC0271E6-D4A9-43E3-994D-25985B3068EF}" presName="arc1" presStyleLbl="node1" presStyleIdx="0" presStyleCnt="2"/>
      <dgm:spPr/>
    </dgm:pt>
    <dgm:pt modelId="{207DB877-62FA-45FC-88D2-BACB87ED560E}" type="pres">
      <dgm:prSet presAssocID="{AC0271E6-D4A9-43E3-994D-25985B3068EF}" presName="arc3" presStyleLbl="node1" presStyleIdx="1" presStyleCnt="2"/>
      <dgm:spPr/>
    </dgm:pt>
    <dgm:pt modelId="{9D1BCF59-C9EC-4E8F-8E1C-C7CD1F39F547}" type="pres">
      <dgm:prSet presAssocID="{AC0271E6-D4A9-43E3-994D-25985B3068EF}" presName="parentText2" presStyleLbl="revTx" presStyleIdx="0" presStyleCnt="2">
        <dgm:presLayoutVars>
          <dgm:chMax val="4"/>
          <dgm:chPref val="3"/>
          <dgm:bulletEnabled val="1"/>
        </dgm:presLayoutVars>
      </dgm:prSet>
      <dgm:spPr/>
    </dgm:pt>
    <dgm:pt modelId="{37A4A0CD-CC82-4347-A11C-8E0166419894}" type="pres">
      <dgm:prSet presAssocID="{AC0271E6-D4A9-43E3-994D-25985B3068EF}" presName="middleComposite" presStyleCnt="0"/>
      <dgm:spPr/>
    </dgm:pt>
    <dgm:pt modelId="{2E0C6620-EF1A-45B4-91F5-E4D1FD156309}" type="pres">
      <dgm:prSet presAssocID="{8F046C51-31FE-4708-8F8F-600A525905A2}" presName="circ1" presStyleLbl="vennNode1" presStyleIdx="0" presStyleCnt="10"/>
      <dgm:spPr/>
    </dgm:pt>
    <dgm:pt modelId="{8A527002-37E4-4643-8703-E4F0A68E6794}" type="pres">
      <dgm:prSet presAssocID="{8F046C51-31FE-4708-8F8F-600A525905A2}" presName="circ1Tx" presStyleLbl="revTx" presStyleIdx="0" presStyleCnt="2">
        <dgm:presLayoutVars>
          <dgm:chMax val="0"/>
          <dgm:chPref val="0"/>
        </dgm:presLayoutVars>
      </dgm:prSet>
      <dgm:spPr/>
    </dgm:pt>
    <dgm:pt modelId="{86C7DB47-5A0F-4992-8287-FA6E894B9C44}" type="pres">
      <dgm:prSet presAssocID="{AC0271E6-D4A9-43E3-994D-25985B3068EF}" presName="leftComposite" presStyleCnt="0"/>
      <dgm:spPr/>
    </dgm:pt>
    <dgm:pt modelId="{41C0E760-3477-422D-A286-B31E57820025}" type="pres">
      <dgm:prSet presAssocID="{BFA1F006-6E00-41F7-9D63-78EA4CE79E9F}" presName="childText1_1" presStyleLbl="vennNode1" presStyleIdx="1" presStyleCnt="10">
        <dgm:presLayoutVars>
          <dgm:chMax val="0"/>
          <dgm:chPref val="0"/>
        </dgm:presLayoutVars>
      </dgm:prSet>
      <dgm:spPr/>
    </dgm:pt>
    <dgm:pt modelId="{3B23E88A-6216-42A8-8AC5-31D50DD6E61E}" type="pres">
      <dgm:prSet presAssocID="{BFA1F006-6E00-41F7-9D63-78EA4CE79E9F}" presName="ellipse1" presStyleLbl="vennNode1" presStyleIdx="2" presStyleCnt="10"/>
      <dgm:spPr>
        <a:solidFill>
          <a:schemeClr val="bg1">
            <a:alpha val="50000"/>
          </a:schemeClr>
        </a:solidFill>
      </dgm:spPr>
    </dgm:pt>
    <dgm:pt modelId="{4B86BFC0-115F-4EB2-8D97-7A3439D2E044}" type="pres">
      <dgm:prSet presAssocID="{BFA1F006-6E00-41F7-9D63-78EA4CE79E9F}" presName="ellipse2" presStyleLbl="vennNode1" presStyleIdx="3" presStyleCnt="10"/>
      <dgm:spPr>
        <a:solidFill>
          <a:schemeClr val="bg1">
            <a:alpha val="50000"/>
          </a:schemeClr>
        </a:solidFill>
      </dgm:spPr>
    </dgm:pt>
    <dgm:pt modelId="{049FEBE8-40FA-4C2D-868F-A23ACE824156}" type="pres">
      <dgm:prSet presAssocID="{AF0B4403-3BED-465A-99E3-8FE355E6D2B4}" presName="childText1_2" presStyleLbl="vennNode1" presStyleIdx="4" presStyleCnt="10">
        <dgm:presLayoutVars>
          <dgm:chMax val="0"/>
          <dgm:chPref val="0"/>
        </dgm:presLayoutVars>
      </dgm:prSet>
      <dgm:spPr/>
    </dgm:pt>
    <dgm:pt modelId="{36B43C1A-5786-4022-B441-723554F1A4BE}" type="pres">
      <dgm:prSet presAssocID="{AF0B4403-3BED-465A-99E3-8FE355E6D2B4}" presName="ellipse3" presStyleLbl="vennNode1" presStyleIdx="5" presStyleCnt="10" custLinFactNeighborX="25154" custLinFactNeighborY="-42943"/>
      <dgm:spPr>
        <a:solidFill>
          <a:schemeClr val="bg1">
            <a:alpha val="50000"/>
          </a:schemeClr>
        </a:solidFill>
      </dgm:spPr>
    </dgm:pt>
    <dgm:pt modelId="{4DB259E3-87E6-4CB4-BC6D-0B81CC65A691}" type="pres">
      <dgm:prSet presAssocID="{9413AE7B-E2FD-4C4D-A2C4-D5094836E2FF}" presName="childText1_3" presStyleLbl="vennNode1" presStyleIdx="6" presStyleCnt="10" custLinFactNeighborX="-7188" custLinFactNeighborY="20411">
        <dgm:presLayoutVars>
          <dgm:chMax val="0"/>
          <dgm:chPref val="0"/>
        </dgm:presLayoutVars>
      </dgm:prSet>
      <dgm:spPr/>
    </dgm:pt>
    <dgm:pt modelId="{51DC3B86-B9CC-42D6-B55E-22217C68F919}" type="pres">
      <dgm:prSet presAssocID="{A55BDC2E-2BE9-4DC7-A334-7F0405223344}" presName="childText1_4" presStyleLbl="vennNode1" presStyleIdx="7" presStyleCnt="10" custScaleX="140208" custScaleY="121383">
        <dgm:presLayoutVars>
          <dgm:chMax val="0"/>
          <dgm:chPref val="0"/>
        </dgm:presLayoutVars>
      </dgm:prSet>
      <dgm:spPr/>
    </dgm:pt>
    <dgm:pt modelId="{BF57E6A6-EAE5-4127-8456-F0995EF8E844}" type="pres">
      <dgm:prSet presAssocID="{A55BDC2E-2BE9-4DC7-A334-7F0405223344}" presName="ellipse4" presStyleLbl="vennNode1" presStyleIdx="8" presStyleCnt="10" custLinFactNeighborX="-12185" custLinFactNeighborY="-2732"/>
      <dgm:spPr>
        <a:solidFill>
          <a:schemeClr val="bg1">
            <a:alpha val="50000"/>
          </a:schemeClr>
        </a:solidFill>
      </dgm:spPr>
    </dgm:pt>
    <dgm:pt modelId="{D03FD95E-2300-4A45-BE14-0B05B3824FC4}" type="pres">
      <dgm:prSet presAssocID="{A55BDC2E-2BE9-4DC7-A334-7F0405223344}" presName="ellipse5" presStyleLbl="vennNode1" presStyleIdx="9" presStyleCnt="10"/>
      <dgm:spPr>
        <a:solidFill>
          <a:schemeClr val="bg1">
            <a:alpha val="50000"/>
          </a:schemeClr>
        </a:solidFill>
      </dgm:spPr>
    </dgm:pt>
    <dgm:pt modelId="{1CC73868-90A9-4E4D-A711-C67F9CC36A69}" type="pres">
      <dgm:prSet presAssocID="{AC0271E6-D4A9-43E3-994D-25985B3068EF}" presName="parentText1" presStyleLbl="revTx" presStyleIdx="1" presStyleCnt="2" custLinFactNeighborX="-23088" custLinFactNeighborY="-2737">
        <dgm:presLayoutVars>
          <dgm:chMax val="4"/>
          <dgm:chPref val="3"/>
          <dgm:bulletEnabled val="1"/>
        </dgm:presLayoutVars>
      </dgm:prSet>
      <dgm:spPr/>
    </dgm:pt>
  </dgm:ptLst>
  <dgm:cxnLst>
    <dgm:cxn modelId="{72F52503-151F-4727-96D9-5A2198F1BC2D}" type="presOf" srcId="{A55BDC2E-2BE9-4DC7-A334-7F0405223344}" destId="{51DC3B86-B9CC-42D6-B55E-22217C68F919}" srcOrd="0" destOrd="0" presId="urn:microsoft.com/office/officeart/2009/3/layout/PhasedProcess"/>
    <dgm:cxn modelId="{20FB4A2B-22C9-496E-B1F2-43A6CA2D6F70}" srcId="{C5116CBF-8CFE-4F05-9C7C-9C0C971323BB}" destId="{ED907281-21D6-49F5-B47B-25681927D18F}" srcOrd="4" destOrd="0" parTransId="{DDECD3EF-4CA7-401B-BEFC-2CEAA3B75662}" sibTransId="{6D826A80-D0F2-40D7-8AB5-0E52DFEB7749}"/>
    <dgm:cxn modelId="{C82E6134-B811-42D7-939C-2A053A060978}" srcId="{C5116CBF-8CFE-4F05-9C7C-9C0C971323BB}" destId="{EF400C75-327C-4E66-AE9C-E4ABDCEEF244}" srcOrd="5" destOrd="0" parTransId="{ECD769AB-DDB8-4913-895B-8BB446ED73D5}" sibTransId="{783C42D6-DD11-4DBB-BCB8-462AE718B01D}"/>
    <dgm:cxn modelId="{66D10743-0845-476F-9E12-8A3DEC0E0ED1}" srcId="{AC0271E6-D4A9-43E3-994D-25985B3068EF}" destId="{C5116CBF-8CFE-4F05-9C7C-9C0C971323BB}" srcOrd="0" destOrd="0" parTransId="{8D84239F-662D-4466-9A94-BEF651C2BB13}" sibTransId="{E85222BB-1490-4128-92AB-A51213961EA6}"/>
    <dgm:cxn modelId="{16A4344D-A0A1-4EE9-A303-BBAC95B49A4C}" srcId="{AC0271E6-D4A9-43E3-994D-25985B3068EF}" destId="{0C1DF329-9B80-4129-B4B7-59758AE8D976}" srcOrd="1" destOrd="0" parTransId="{B2AC9947-EF43-4D57-9DA2-3DD677473BFB}" sibTransId="{20E6A5DA-FEB8-41CD-AF10-D6DD93CFC3CB}"/>
    <dgm:cxn modelId="{EF002952-B3C1-407C-8D93-D0204AB891EC}" srcId="{C5116CBF-8CFE-4F05-9C7C-9C0C971323BB}" destId="{604CD95E-AC28-4B62-BDAF-3518D389FB3C}" srcOrd="6" destOrd="0" parTransId="{4ECC6544-7B20-443F-9CE8-ECE1F00B50B2}" sibTransId="{FC4F585E-5485-483C-B7BE-D9CFCA4C6AC9}"/>
    <dgm:cxn modelId="{56342577-9551-42EA-AF64-28DDEEFB8DF9}" type="presOf" srcId="{AF0B4403-3BED-465A-99E3-8FE355E6D2B4}" destId="{049FEBE8-40FA-4C2D-868F-A23ACE824156}" srcOrd="0" destOrd="0" presId="urn:microsoft.com/office/officeart/2009/3/layout/PhasedProcess"/>
    <dgm:cxn modelId="{1E0CFB8A-171A-4837-80E8-2BB96C1C6A7C}" srcId="{C5116CBF-8CFE-4F05-9C7C-9C0C971323BB}" destId="{9413AE7B-E2FD-4C4D-A2C4-D5094836E2FF}" srcOrd="2" destOrd="0" parTransId="{80E92C6B-E72E-4CDA-A3A5-0AD3006D045C}" sibTransId="{45B458AD-AA4A-4AB4-AD9E-8CC3D9A01984}"/>
    <dgm:cxn modelId="{2D83448D-85C5-4781-AE69-A0599799E91F}" type="presOf" srcId="{8F046C51-31FE-4708-8F8F-600A525905A2}" destId="{2E0C6620-EF1A-45B4-91F5-E4D1FD156309}" srcOrd="0" destOrd="0" presId="urn:microsoft.com/office/officeart/2009/3/layout/PhasedProcess"/>
    <dgm:cxn modelId="{CA02FCAE-5335-4080-95DF-7C46ACFD763F}" srcId="{C5116CBF-8CFE-4F05-9C7C-9C0C971323BB}" destId="{BFA1F006-6E00-41F7-9D63-78EA4CE79E9F}" srcOrd="0" destOrd="0" parTransId="{8EE71AC6-C64B-4CB2-8C39-83AFCDD284BE}" sibTransId="{E45D4918-4D06-4B7A-8782-44A5385D1EB0}"/>
    <dgm:cxn modelId="{9CB5E5B3-8763-49A4-97F6-E535207CF7DC}" type="presOf" srcId="{C5116CBF-8CFE-4F05-9C7C-9C0C971323BB}" destId="{1CC73868-90A9-4E4D-A711-C67F9CC36A69}" srcOrd="0" destOrd="0" presId="urn:microsoft.com/office/officeart/2009/3/layout/PhasedProcess"/>
    <dgm:cxn modelId="{49F3E4C9-0FDF-4CFD-8EBD-002B228CE519}" type="presOf" srcId="{8F046C51-31FE-4708-8F8F-600A525905A2}" destId="{8A527002-37E4-4643-8703-E4F0A68E6794}" srcOrd="1" destOrd="0" presId="urn:microsoft.com/office/officeart/2009/3/layout/PhasedProcess"/>
    <dgm:cxn modelId="{8FB897CE-7BE7-4F8A-961A-D60D06E0957D}" type="presOf" srcId="{AC0271E6-D4A9-43E3-994D-25985B3068EF}" destId="{18ACD8A2-74B3-4A68-82DE-90140FB05281}" srcOrd="0" destOrd="0" presId="urn:microsoft.com/office/officeart/2009/3/layout/PhasedProcess"/>
    <dgm:cxn modelId="{37B60BD2-852F-48FF-ADF8-296433EB261C}" srcId="{0C1DF329-9B80-4129-B4B7-59758AE8D976}" destId="{8F046C51-31FE-4708-8F8F-600A525905A2}" srcOrd="0" destOrd="0" parTransId="{76C8238A-8F97-4F5D-931B-F49306FB5EB7}" sibTransId="{2B0C290E-2D51-4D6F-9275-415E7AF691E9}"/>
    <dgm:cxn modelId="{36118FD2-F669-46A9-A50C-1895BF222A25}" srcId="{C5116CBF-8CFE-4F05-9C7C-9C0C971323BB}" destId="{E48A02A8-B8A4-4AEB-9DF1-89592EFFE349}" srcOrd="7" destOrd="0" parTransId="{50495807-B79D-420F-8BD8-96E339F78055}" sibTransId="{DC566538-8617-48A8-95AA-BD44023481E9}"/>
    <dgm:cxn modelId="{DB12FADE-47E5-4D64-B7E4-B767A61DAB13}" type="presOf" srcId="{9413AE7B-E2FD-4C4D-A2C4-D5094836E2FF}" destId="{4DB259E3-87E6-4CB4-BC6D-0B81CC65A691}" srcOrd="0" destOrd="0" presId="urn:microsoft.com/office/officeart/2009/3/layout/PhasedProcess"/>
    <dgm:cxn modelId="{F452FCDE-8623-4580-8277-66E6E8D6E731}" type="presOf" srcId="{0C1DF329-9B80-4129-B4B7-59758AE8D976}" destId="{9D1BCF59-C9EC-4E8F-8E1C-C7CD1F39F547}" srcOrd="0" destOrd="0" presId="urn:microsoft.com/office/officeart/2009/3/layout/PhasedProcess"/>
    <dgm:cxn modelId="{DCEEB4EA-D132-4FAE-9852-9E6F55E2116B}" srcId="{C5116CBF-8CFE-4F05-9C7C-9C0C971323BB}" destId="{AF0B4403-3BED-465A-99E3-8FE355E6D2B4}" srcOrd="1" destOrd="0" parTransId="{97BDC382-6DCB-4834-AE5B-E936785F415D}" sibTransId="{6DD6A877-31CF-49F0-9C84-B6820CBE4587}"/>
    <dgm:cxn modelId="{ECEBC2EF-CD78-4263-BD3B-A853755D7AA4}" type="presOf" srcId="{BFA1F006-6E00-41F7-9D63-78EA4CE79E9F}" destId="{41C0E760-3477-422D-A286-B31E57820025}" srcOrd="0" destOrd="0" presId="urn:microsoft.com/office/officeart/2009/3/layout/PhasedProcess"/>
    <dgm:cxn modelId="{7DD829FE-5FCC-4892-96AC-8A600344DF9C}" srcId="{C5116CBF-8CFE-4F05-9C7C-9C0C971323BB}" destId="{A55BDC2E-2BE9-4DC7-A334-7F0405223344}" srcOrd="3" destOrd="0" parTransId="{8B879E59-7EFF-4869-BB01-8DDBFC67A55E}" sibTransId="{00638EF5-5809-4C94-8D45-73783945D8C1}"/>
    <dgm:cxn modelId="{36AC78FA-CDDA-4A6C-9C4C-4229FF9B1E19}" type="presParOf" srcId="{18ACD8A2-74B3-4A68-82DE-90140FB05281}" destId="{A646D961-71CE-4C80-B6F1-A0CF38A0E8D2}" srcOrd="0" destOrd="0" presId="urn:microsoft.com/office/officeart/2009/3/layout/PhasedProcess"/>
    <dgm:cxn modelId="{0FE86DBF-FC4A-43E0-9138-AEF20299EFFC}" type="presParOf" srcId="{18ACD8A2-74B3-4A68-82DE-90140FB05281}" destId="{207DB877-62FA-45FC-88D2-BACB87ED560E}" srcOrd="1" destOrd="0" presId="urn:microsoft.com/office/officeart/2009/3/layout/PhasedProcess"/>
    <dgm:cxn modelId="{DD28EFC1-4F5D-425F-AE7C-BFF4C5BBA55A}" type="presParOf" srcId="{18ACD8A2-74B3-4A68-82DE-90140FB05281}" destId="{9D1BCF59-C9EC-4E8F-8E1C-C7CD1F39F547}" srcOrd="2" destOrd="0" presId="urn:microsoft.com/office/officeart/2009/3/layout/PhasedProcess"/>
    <dgm:cxn modelId="{73020BA4-2724-47A1-BC4C-70994B454DB3}" type="presParOf" srcId="{18ACD8A2-74B3-4A68-82DE-90140FB05281}" destId="{37A4A0CD-CC82-4347-A11C-8E0166419894}" srcOrd="3" destOrd="0" presId="urn:microsoft.com/office/officeart/2009/3/layout/PhasedProcess"/>
    <dgm:cxn modelId="{FE6CB7EA-93F6-4F54-9EC6-F0858D95377A}" type="presParOf" srcId="{37A4A0CD-CC82-4347-A11C-8E0166419894}" destId="{2E0C6620-EF1A-45B4-91F5-E4D1FD156309}" srcOrd="0" destOrd="0" presId="urn:microsoft.com/office/officeart/2009/3/layout/PhasedProcess"/>
    <dgm:cxn modelId="{87273175-5B1F-49D5-BF08-ADC12B6AC3DA}" type="presParOf" srcId="{37A4A0CD-CC82-4347-A11C-8E0166419894}" destId="{8A527002-37E4-4643-8703-E4F0A68E6794}" srcOrd="1" destOrd="0" presId="urn:microsoft.com/office/officeart/2009/3/layout/PhasedProcess"/>
    <dgm:cxn modelId="{BBA17CD9-604B-4106-A8B9-C757ACD4476C}" type="presParOf" srcId="{18ACD8A2-74B3-4A68-82DE-90140FB05281}" destId="{86C7DB47-5A0F-4992-8287-FA6E894B9C44}" srcOrd="4" destOrd="0" presId="urn:microsoft.com/office/officeart/2009/3/layout/PhasedProcess"/>
    <dgm:cxn modelId="{BBA15CC6-F609-4F6A-8FB8-544AA8EFD16C}" type="presParOf" srcId="{86C7DB47-5A0F-4992-8287-FA6E894B9C44}" destId="{41C0E760-3477-422D-A286-B31E57820025}" srcOrd="0" destOrd="0" presId="urn:microsoft.com/office/officeart/2009/3/layout/PhasedProcess"/>
    <dgm:cxn modelId="{C634898D-BA5D-4969-BEC3-04CF769E48F6}" type="presParOf" srcId="{86C7DB47-5A0F-4992-8287-FA6E894B9C44}" destId="{3B23E88A-6216-42A8-8AC5-31D50DD6E61E}" srcOrd="1" destOrd="0" presId="urn:microsoft.com/office/officeart/2009/3/layout/PhasedProcess"/>
    <dgm:cxn modelId="{B50FFA86-55F9-48C8-AF83-07635C9B8DBB}" type="presParOf" srcId="{86C7DB47-5A0F-4992-8287-FA6E894B9C44}" destId="{4B86BFC0-115F-4EB2-8D97-7A3439D2E044}" srcOrd="2" destOrd="0" presId="urn:microsoft.com/office/officeart/2009/3/layout/PhasedProcess"/>
    <dgm:cxn modelId="{48976A27-EFEB-4B6E-A9D8-71DCD749AD5D}" type="presParOf" srcId="{86C7DB47-5A0F-4992-8287-FA6E894B9C44}" destId="{049FEBE8-40FA-4C2D-868F-A23ACE824156}" srcOrd="3" destOrd="0" presId="urn:microsoft.com/office/officeart/2009/3/layout/PhasedProcess"/>
    <dgm:cxn modelId="{E4446E20-4976-44F3-B5EB-318D82A630F2}" type="presParOf" srcId="{86C7DB47-5A0F-4992-8287-FA6E894B9C44}" destId="{36B43C1A-5786-4022-B441-723554F1A4BE}" srcOrd="4" destOrd="0" presId="urn:microsoft.com/office/officeart/2009/3/layout/PhasedProcess"/>
    <dgm:cxn modelId="{86D1684A-DB50-4DEE-996F-46F2AD10626C}" type="presParOf" srcId="{86C7DB47-5A0F-4992-8287-FA6E894B9C44}" destId="{4DB259E3-87E6-4CB4-BC6D-0B81CC65A691}" srcOrd="5" destOrd="0" presId="urn:microsoft.com/office/officeart/2009/3/layout/PhasedProcess"/>
    <dgm:cxn modelId="{15986A84-D7E1-4454-A5E2-F8DA1BCF1249}" type="presParOf" srcId="{86C7DB47-5A0F-4992-8287-FA6E894B9C44}" destId="{51DC3B86-B9CC-42D6-B55E-22217C68F919}" srcOrd="6" destOrd="0" presId="urn:microsoft.com/office/officeart/2009/3/layout/PhasedProcess"/>
    <dgm:cxn modelId="{DE5D9860-5A99-4D97-AF50-8208D4D55E19}" type="presParOf" srcId="{86C7DB47-5A0F-4992-8287-FA6E894B9C44}" destId="{BF57E6A6-EAE5-4127-8456-F0995EF8E844}" srcOrd="7" destOrd="0" presId="urn:microsoft.com/office/officeart/2009/3/layout/PhasedProcess"/>
    <dgm:cxn modelId="{90773016-6CF6-47A3-B2B3-E12E86133D52}" type="presParOf" srcId="{86C7DB47-5A0F-4992-8287-FA6E894B9C44}" destId="{D03FD95E-2300-4A45-BE14-0B05B3824FC4}" srcOrd="8" destOrd="0" presId="urn:microsoft.com/office/officeart/2009/3/layout/PhasedProcess"/>
    <dgm:cxn modelId="{00BE5B94-ED61-487D-AD5C-270EC634A922}" type="presParOf" srcId="{18ACD8A2-74B3-4A68-82DE-90140FB05281}" destId="{1CC73868-90A9-4E4D-A711-C67F9CC36A69}" srcOrd="5" destOrd="0" presId="urn:microsoft.com/office/officeart/2009/3/layout/Phased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782BB6-E247-429B-8934-6FEBD7EF82E7}">
      <dsp:nvSpPr>
        <dsp:cNvPr id="0" name=""/>
        <dsp:cNvSpPr/>
      </dsp:nvSpPr>
      <dsp:spPr>
        <a:xfrm>
          <a:off x="0" y="0"/>
          <a:ext cx="12411072" cy="1372480"/>
        </a:xfrm>
        <a:prstGeom prst="roundRect">
          <a:avLst/>
        </a:prstGeom>
        <a:solidFill>
          <a:srgbClr val="CB336B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i="0" kern="1200" dirty="0"/>
            <a:t>Work Items </a:t>
          </a:r>
          <a:r>
            <a:rPr lang="en-US" sz="2500" b="1" i="0" kern="1200" dirty="0"/>
            <a:t>represent various artifacts - </a:t>
          </a:r>
          <a:r>
            <a:rPr lang="en-US" sz="2500" b="0" i="0" kern="1200" dirty="0"/>
            <a:t>for example </a:t>
          </a:r>
          <a:r>
            <a:rPr lang="en-US" sz="2500" b="1" i="0" kern="1200" dirty="0"/>
            <a:t>requirements, tasks, change requests</a:t>
          </a:r>
          <a:r>
            <a:rPr lang="en-US" sz="2500" b="0" i="0" kern="1200" dirty="0"/>
            <a:t>. Each artifact type is represented in Polarion by a Work Item type defined in the global configuration, the project configuration, or both.</a:t>
          </a:r>
          <a:endParaRPr lang="en-US" sz="2500" kern="1200" dirty="0"/>
        </a:p>
      </dsp:txBody>
      <dsp:txXfrm>
        <a:off x="66999" y="66999"/>
        <a:ext cx="12277074" cy="123848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39029B-DC35-4E73-9789-48D072D6E4E8}">
      <dsp:nvSpPr>
        <dsp:cNvPr id="0" name=""/>
        <dsp:cNvSpPr/>
      </dsp:nvSpPr>
      <dsp:spPr>
        <a:xfrm>
          <a:off x="9352864" y="915037"/>
          <a:ext cx="2790319" cy="279046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C0F3F4-709A-4DFC-BADA-AFC59EEEFD8F}">
      <dsp:nvSpPr>
        <dsp:cNvPr id="0" name=""/>
        <dsp:cNvSpPr/>
      </dsp:nvSpPr>
      <dsp:spPr>
        <a:xfrm>
          <a:off x="9446194" y="1008069"/>
          <a:ext cx="2604857" cy="2604399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100" kern="1200"/>
            <a:t>Export</a:t>
          </a:r>
        </a:p>
      </dsp:txBody>
      <dsp:txXfrm>
        <a:off x="9818316" y="1380196"/>
        <a:ext cx="1860612" cy="1860145"/>
      </dsp:txXfrm>
    </dsp:sp>
    <dsp:sp modelId="{DC20A133-333C-472A-9111-A0671CE90264}">
      <dsp:nvSpPr>
        <dsp:cNvPr id="0" name=""/>
        <dsp:cNvSpPr/>
      </dsp:nvSpPr>
      <dsp:spPr>
        <a:xfrm>
          <a:off x="9446194" y="3756912"/>
          <a:ext cx="2604857" cy="15296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/>
            <a:t>Export pdf and redline version </a:t>
          </a:r>
        </a:p>
      </dsp:txBody>
      <dsp:txXfrm>
        <a:off x="9446194" y="3756912"/>
        <a:ext cx="2604857" cy="1529637"/>
      </dsp:txXfrm>
    </dsp:sp>
    <dsp:sp modelId="{DDE89C41-F5B9-423F-A238-5B6FC2FF5EFE}">
      <dsp:nvSpPr>
        <dsp:cNvPr id="0" name=""/>
        <dsp:cNvSpPr/>
      </dsp:nvSpPr>
      <dsp:spPr>
        <a:xfrm rot="2700000">
          <a:off x="6457226" y="914841"/>
          <a:ext cx="2790365" cy="2790365"/>
        </a:xfrm>
        <a:prstGeom prst="teardrop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6592CC-B148-4871-81D6-8C373A08C114}">
      <dsp:nvSpPr>
        <dsp:cNvPr id="0" name=""/>
        <dsp:cNvSpPr/>
      </dsp:nvSpPr>
      <dsp:spPr>
        <a:xfrm>
          <a:off x="6562544" y="1008069"/>
          <a:ext cx="2604857" cy="2604399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100" kern="1200"/>
            <a:t>Save</a:t>
          </a:r>
        </a:p>
      </dsp:txBody>
      <dsp:txXfrm>
        <a:off x="6934667" y="1380196"/>
        <a:ext cx="1860612" cy="1860145"/>
      </dsp:txXfrm>
    </dsp:sp>
    <dsp:sp modelId="{C83B5491-068D-4687-992D-510B45BA6548}">
      <dsp:nvSpPr>
        <dsp:cNvPr id="0" name=""/>
        <dsp:cNvSpPr/>
      </dsp:nvSpPr>
      <dsp:spPr>
        <a:xfrm>
          <a:off x="6562544" y="3756912"/>
          <a:ext cx="2604857" cy="15296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/>
            <a:t>Save the document</a:t>
          </a:r>
        </a:p>
      </dsp:txBody>
      <dsp:txXfrm>
        <a:off x="6562544" y="3756912"/>
        <a:ext cx="2604857" cy="1529637"/>
      </dsp:txXfrm>
    </dsp:sp>
    <dsp:sp modelId="{C4C5F46F-2C72-4D3B-868E-CE46250CE710}">
      <dsp:nvSpPr>
        <dsp:cNvPr id="0" name=""/>
        <dsp:cNvSpPr/>
      </dsp:nvSpPr>
      <dsp:spPr>
        <a:xfrm rot="2700000">
          <a:off x="3585542" y="914841"/>
          <a:ext cx="2790365" cy="2790365"/>
        </a:xfrm>
        <a:prstGeom prst="teardrop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9A5BF4-EE9C-4FF1-8436-40B8608A3F47}">
      <dsp:nvSpPr>
        <dsp:cNvPr id="0" name=""/>
        <dsp:cNvSpPr/>
      </dsp:nvSpPr>
      <dsp:spPr>
        <a:xfrm>
          <a:off x="3678895" y="1008069"/>
          <a:ext cx="2604857" cy="2604399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100" kern="1200"/>
            <a:t>Edit</a:t>
          </a:r>
        </a:p>
      </dsp:txBody>
      <dsp:txXfrm>
        <a:off x="4051017" y="1380196"/>
        <a:ext cx="1860612" cy="1860145"/>
      </dsp:txXfrm>
    </dsp:sp>
    <dsp:sp modelId="{ECF0B9B7-5C17-4669-BC48-DF970BE9BC83}">
      <dsp:nvSpPr>
        <dsp:cNvPr id="0" name=""/>
        <dsp:cNvSpPr/>
      </dsp:nvSpPr>
      <dsp:spPr>
        <a:xfrm>
          <a:off x="3678895" y="3756912"/>
          <a:ext cx="2604857" cy="15296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/>
            <a:t>Edit the document</a:t>
          </a:r>
        </a:p>
      </dsp:txBody>
      <dsp:txXfrm>
        <a:off x="3678895" y="3756912"/>
        <a:ext cx="2604857" cy="1529637"/>
      </dsp:txXfrm>
    </dsp:sp>
    <dsp:sp modelId="{E5FF1952-E5C4-4596-AFD7-1F9206201A90}">
      <dsp:nvSpPr>
        <dsp:cNvPr id="0" name=""/>
        <dsp:cNvSpPr/>
      </dsp:nvSpPr>
      <dsp:spPr>
        <a:xfrm rot="2700000">
          <a:off x="701892" y="914841"/>
          <a:ext cx="2790365" cy="2790365"/>
        </a:xfrm>
        <a:prstGeom prst="teardrop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449F3C0-A29A-4464-9BF6-DE164F1E73A7}">
      <dsp:nvSpPr>
        <dsp:cNvPr id="0" name=""/>
        <dsp:cNvSpPr/>
      </dsp:nvSpPr>
      <dsp:spPr>
        <a:xfrm>
          <a:off x="795245" y="1008069"/>
          <a:ext cx="2604857" cy="2604399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100" kern="1200"/>
            <a:t>Create</a:t>
          </a:r>
        </a:p>
      </dsp:txBody>
      <dsp:txXfrm>
        <a:off x="1167367" y="1380196"/>
        <a:ext cx="1860612" cy="1860145"/>
      </dsp:txXfrm>
    </dsp:sp>
    <dsp:sp modelId="{DCE511FF-B4DE-4FED-9121-00CAE7E9DCA5}">
      <dsp:nvSpPr>
        <dsp:cNvPr id="0" name=""/>
        <dsp:cNvSpPr/>
      </dsp:nvSpPr>
      <dsp:spPr>
        <a:xfrm>
          <a:off x="795245" y="3756912"/>
          <a:ext cx="2604857" cy="15296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/>
            <a:t>Create document using pre-configured templates</a:t>
          </a:r>
        </a:p>
      </dsp:txBody>
      <dsp:txXfrm>
        <a:off x="795245" y="3756912"/>
        <a:ext cx="2604857" cy="152963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39029B-DC35-4E73-9789-48D072D6E4E8}">
      <dsp:nvSpPr>
        <dsp:cNvPr id="0" name=""/>
        <dsp:cNvSpPr/>
      </dsp:nvSpPr>
      <dsp:spPr>
        <a:xfrm>
          <a:off x="10174945" y="1329430"/>
          <a:ext cx="2313180" cy="231355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C0F3F4-709A-4DFC-BADA-AFC59EEEFD8F}">
      <dsp:nvSpPr>
        <dsp:cNvPr id="0" name=""/>
        <dsp:cNvSpPr/>
      </dsp:nvSpPr>
      <dsp:spPr>
        <a:xfrm>
          <a:off x="10251272" y="1406562"/>
          <a:ext cx="2159296" cy="2159294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Export</a:t>
          </a:r>
        </a:p>
      </dsp:txBody>
      <dsp:txXfrm>
        <a:off x="10560270" y="1715091"/>
        <a:ext cx="1542530" cy="1542237"/>
      </dsp:txXfrm>
    </dsp:sp>
    <dsp:sp modelId="{C0668871-E18A-468D-8D7E-0EC0D8FEC3C7}">
      <dsp:nvSpPr>
        <dsp:cNvPr id="0" name=""/>
        <dsp:cNvSpPr/>
      </dsp:nvSpPr>
      <dsp:spPr>
        <a:xfrm>
          <a:off x="10251272" y="3685615"/>
          <a:ext cx="2159296" cy="12682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Export pdf and redline version </a:t>
          </a:r>
        </a:p>
      </dsp:txBody>
      <dsp:txXfrm>
        <a:off x="10251272" y="3685615"/>
        <a:ext cx="2159296" cy="1268215"/>
      </dsp:txXfrm>
    </dsp:sp>
    <dsp:sp modelId="{2B189E29-B82E-4C2A-A8A7-ECC1525C0BEE}">
      <dsp:nvSpPr>
        <dsp:cNvPr id="0" name=""/>
        <dsp:cNvSpPr/>
      </dsp:nvSpPr>
      <dsp:spPr>
        <a:xfrm rot="2700000">
          <a:off x="7783110" y="1329550"/>
          <a:ext cx="2312913" cy="2312913"/>
        </a:xfrm>
        <a:prstGeom prst="teardrop">
          <a:avLst>
            <a:gd name="adj" fmla="val 100000"/>
          </a:avLst>
        </a:prstGeom>
        <a:solidFill>
          <a:schemeClr val="tx2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EAF6A93-2CBF-4386-AC8E-44DE138B3E71}">
      <dsp:nvSpPr>
        <dsp:cNvPr id="0" name=""/>
        <dsp:cNvSpPr/>
      </dsp:nvSpPr>
      <dsp:spPr>
        <a:xfrm>
          <a:off x="7861765" y="1406562"/>
          <a:ext cx="2159296" cy="2159294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Approve</a:t>
          </a:r>
        </a:p>
      </dsp:txBody>
      <dsp:txXfrm>
        <a:off x="8169532" y="1715091"/>
        <a:ext cx="1542530" cy="1542237"/>
      </dsp:txXfrm>
    </dsp:sp>
    <dsp:sp modelId="{F500776C-D472-4E98-AA32-B6E4D53B3003}">
      <dsp:nvSpPr>
        <dsp:cNvPr id="0" name=""/>
        <dsp:cNvSpPr/>
      </dsp:nvSpPr>
      <dsp:spPr>
        <a:xfrm>
          <a:off x="7861765" y="3685615"/>
          <a:ext cx="2159296" cy="12682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Approve work items</a:t>
          </a:r>
        </a:p>
      </dsp:txBody>
      <dsp:txXfrm>
        <a:off x="7861765" y="3685615"/>
        <a:ext cx="2159296" cy="1268215"/>
      </dsp:txXfrm>
    </dsp:sp>
    <dsp:sp modelId="{DDE89C41-F5B9-423F-A238-5B6FC2FF5EFE}">
      <dsp:nvSpPr>
        <dsp:cNvPr id="0" name=""/>
        <dsp:cNvSpPr/>
      </dsp:nvSpPr>
      <dsp:spPr>
        <a:xfrm rot="2700000">
          <a:off x="5393603" y="1329550"/>
          <a:ext cx="2312913" cy="2312913"/>
        </a:xfrm>
        <a:prstGeom prst="teardrop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6592CC-B148-4871-81D6-8C373A08C114}">
      <dsp:nvSpPr>
        <dsp:cNvPr id="0" name=""/>
        <dsp:cNvSpPr/>
      </dsp:nvSpPr>
      <dsp:spPr>
        <a:xfrm>
          <a:off x="5471027" y="1406562"/>
          <a:ext cx="2159296" cy="2159294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Create</a:t>
          </a:r>
        </a:p>
      </dsp:txBody>
      <dsp:txXfrm>
        <a:off x="5778794" y="1715091"/>
        <a:ext cx="1542530" cy="1542237"/>
      </dsp:txXfrm>
    </dsp:sp>
    <dsp:sp modelId="{C83B5491-068D-4687-992D-510B45BA6548}">
      <dsp:nvSpPr>
        <dsp:cNvPr id="0" name=""/>
        <dsp:cNvSpPr/>
      </dsp:nvSpPr>
      <dsp:spPr>
        <a:xfrm>
          <a:off x="5471027" y="3685615"/>
          <a:ext cx="2159296" cy="12682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Create new work items and links</a:t>
          </a:r>
        </a:p>
      </dsp:txBody>
      <dsp:txXfrm>
        <a:off x="5471027" y="3685615"/>
        <a:ext cx="2159296" cy="1268215"/>
      </dsp:txXfrm>
    </dsp:sp>
    <dsp:sp modelId="{C4C5F46F-2C72-4D3B-868E-CE46250CE710}">
      <dsp:nvSpPr>
        <dsp:cNvPr id="0" name=""/>
        <dsp:cNvSpPr/>
      </dsp:nvSpPr>
      <dsp:spPr>
        <a:xfrm rot="2700000">
          <a:off x="3002865" y="1329550"/>
          <a:ext cx="2312913" cy="2312913"/>
        </a:xfrm>
        <a:prstGeom prst="teardrop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9A5BF4-EE9C-4FF1-8436-40B8608A3F47}">
      <dsp:nvSpPr>
        <dsp:cNvPr id="0" name=""/>
        <dsp:cNvSpPr/>
      </dsp:nvSpPr>
      <dsp:spPr>
        <a:xfrm>
          <a:off x="3080289" y="1406562"/>
          <a:ext cx="2159296" cy="2159294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Edit</a:t>
          </a:r>
        </a:p>
      </dsp:txBody>
      <dsp:txXfrm>
        <a:off x="3389287" y="1715091"/>
        <a:ext cx="1542530" cy="1542237"/>
      </dsp:txXfrm>
    </dsp:sp>
    <dsp:sp modelId="{ECF0B9B7-5C17-4669-BC48-DF970BE9BC83}">
      <dsp:nvSpPr>
        <dsp:cNvPr id="0" name=""/>
        <dsp:cNvSpPr/>
      </dsp:nvSpPr>
      <dsp:spPr>
        <a:xfrm>
          <a:off x="3080289" y="3685615"/>
          <a:ext cx="2159296" cy="12682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Edit work items and links</a:t>
          </a:r>
        </a:p>
      </dsp:txBody>
      <dsp:txXfrm>
        <a:off x="3080289" y="3685615"/>
        <a:ext cx="2159296" cy="1268215"/>
      </dsp:txXfrm>
    </dsp:sp>
    <dsp:sp modelId="{E5FF1952-E5C4-4596-AFD7-1F9206201A90}">
      <dsp:nvSpPr>
        <dsp:cNvPr id="0" name=""/>
        <dsp:cNvSpPr/>
      </dsp:nvSpPr>
      <dsp:spPr>
        <a:xfrm rot="2700000">
          <a:off x="612127" y="1329550"/>
          <a:ext cx="2312913" cy="2312913"/>
        </a:xfrm>
        <a:prstGeom prst="teardrop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449F3C0-A29A-4464-9BF6-DE164F1E73A7}">
      <dsp:nvSpPr>
        <dsp:cNvPr id="0" name=""/>
        <dsp:cNvSpPr/>
      </dsp:nvSpPr>
      <dsp:spPr>
        <a:xfrm>
          <a:off x="689551" y="1406562"/>
          <a:ext cx="2159296" cy="2159294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Import</a:t>
          </a:r>
        </a:p>
      </dsp:txBody>
      <dsp:txXfrm>
        <a:off x="998549" y="1715091"/>
        <a:ext cx="1542530" cy="1542237"/>
      </dsp:txXfrm>
    </dsp:sp>
    <dsp:sp modelId="{DCE511FF-B4DE-4FED-9121-00CAE7E9DCA5}">
      <dsp:nvSpPr>
        <dsp:cNvPr id="0" name=""/>
        <dsp:cNvSpPr/>
      </dsp:nvSpPr>
      <dsp:spPr>
        <a:xfrm>
          <a:off x="689551" y="3685615"/>
          <a:ext cx="2159296" cy="12682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Import legacy work items with links in bulk</a:t>
          </a:r>
        </a:p>
      </dsp:txBody>
      <dsp:txXfrm>
        <a:off x="689551" y="3685615"/>
        <a:ext cx="2159296" cy="126821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646D961-71CE-4C80-B6F1-A0CF38A0E8D2}">
      <dsp:nvSpPr>
        <dsp:cNvPr id="0" name=""/>
        <dsp:cNvSpPr/>
      </dsp:nvSpPr>
      <dsp:spPr>
        <a:xfrm rot="5400000">
          <a:off x="818615" y="188"/>
          <a:ext cx="5058535" cy="5058157"/>
        </a:xfrm>
        <a:prstGeom prst="blockArc">
          <a:avLst>
            <a:gd name="adj1" fmla="val 13500000"/>
            <a:gd name="adj2" fmla="val 18900000"/>
            <a:gd name="adj3" fmla="val 496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7DB877-62FA-45FC-88D2-BACB87ED560E}">
      <dsp:nvSpPr>
        <dsp:cNvPr id="0" name=""/>
        <dsp:cNvSpPr/>
      </dsp:nvSpPr>
      <dsp:spPr>
        <a:xfrm rot="16200000">
          <a:off x="6024576" y="188"/>
          <a:ext cx="5058535" cy="5058157"/>
        </a:xfrm>
        <a:prstGeom prst="blockArc">
          <a:avLst>
            <a:gd name="adj1" fmla="val 13500000"/>
            <a:gd name="adj2" fmla="val 18900000"/>
            <a:gd name="adj3" fmla="val 496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D1BCF59-C9EC-4E8F-8E1C-C7CD1F39F547}">
      <dsp:nvSpPr>
        <dsp:cNvPr id="0" name=""/>
        <dsp:cNvSpPr/>
      </dsp:nvSpPr>
      <dsp:spPr>
        <a:xfrm>
          <a:off x="6623163" y="4394119"/>
          <a:ext cx="3840833" cy="10120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Output</a:t>
          </a:r>
        </a:p>
      </dsp:txBody>
      <dsp:txXfrm>
        <a:off x="6623163" y="4394119"/>
        <a:ext cx="3840833" cy="1012031"/>
      </dsp:txXfrm>
    </dsp:sp>
    <dsp:sp modelId="{2E0C6620-EF1A-45B4-91F5-E4D1FD156309}">
      <dsp:nvSpPr>
        <dsp:cNvPr id="0" name=""/>
        <dsp:cNvSpPr/>
      </dsp:nvSpPr>
      <dsp:spPr>
        <a:xfrm>
          <a:off x="6753517" y="662427"/>
          <a:ext cx="3478509" cy="347850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Product Requirements Trace Matrix</a:t>
          </a:r>
        </a:p>
      </dsp:txBody>
      <dsp:txXfrm>
        <a:off x="7449219" y="1010278"/>
        <a:ext cx="2087105" cy="2782807"/>
      </dsp:txXfrm>
    </dsp:sp>
    <dsp:sp modelId="{41C0E760-3477-422D-A286-B31E57820025}">
      <dsp:nvSpPr>
        <dsp:cNvPr id="0" name=""/>
        <dsp:cNvSpPr/>
      </dsp:nvSpPr>
      <dsp:spPr>
        <a:xfrm>
          <a:off x="2134033" y="606290"/>
          <a:ext cx="1490394" cy="1490402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VOC</a:t>
          </a:r>
        </a:p>
      </dsp:txBody>
      <dsp:txXfrm>
        <a:off x="2352296" y="824554"/>
        <a:ext cx="1053868" cy="1053874"/>
      </dsp:txXfrm>
    </dsp:sp>
    <dsp:sp modelId="{3B23E88A-6216-42A8-8AC5-31D50DD6E61E}">
      <dsp:nvSpPr>
        <dsp:cNvPr id="0" name=""/>
        <dsp:cNvSpPr/>
      </dsp:nvSpPr>
      <dsp:spPr>
        <a:xfrm>
          <a:off x="2314903" y="2298545"/>
          <a:ext cx="425827" cy="425883"/>
        </a:xfrm>
        <a:prstGeom prst="ellipse">
          <a:avLst/>
        </a:prstGeom>
        <a:solidFill>
          <a:schemeClr val="bg1">
            <a:alpha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4B86BFC0-115F-4EB2-8D97-7A3439D2E044}">
      <dsp:nvSpPr>
        <dsp:cNvPr id="0" name=""/>
        <dsp:cNvSpPr/>
      </dsp:nvSpPr>
      <dsp:spPr>
        <a:xfrm>
          <a:off x="3701689" y="652900"/>
          <a:ext cx="425827" cy="425883"/>
        </a:xfrm>
        <a:prstGeom prst="ellipse">
          <a:avLst/>
        </a:prstGeom>
        <a:solidFill>
          <a:schemeClr val="bg1">
            <a:alpha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049FEBE8-40FA-4C2D-868F-A23ACE824156}">
      <dsp:nvSpPr>
        <dsp:cNvPr id="0" name=""/>
        <dsp:cNvSpPr/>
      </dsp:nvSpPr>
      <dsp:spPr>
        <a:xfrm>
          <a:off x="3702045" y="1096450"/>
          <a:ext cx="1490394" cy="1490402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VOB</a:t>
          </a:r>
        </a:p>
      </dsp:txBody>
      <dsp:txXfrm>
        <a:off x="3920308" y="1314714"/>
        <a:ext cx="1053868" cy="1053874"/>
      </dsp:txXfrm>
    </dsp:sp>
    <dsp:sp modelId="{36B43C1A-5786-4022-B441-723554F1A4BE}">
      <dsp:nvSpPr>
        <dsp:cNvPr id="0" name=""/>
        <dsp:cNvSpPr/>
      </dsp:nvSpPr>
      <dsp:spPr>
        <a:xfrm>
          <a:off x="5026468" y="2426519"/>
          <a:ext cx="425827" cy="425883"/>
        </a:xfrm>
        <a:prstGeom prst="ellipse">
          <a:avLst/>
        </a:prstGeom>
        <a:solidFill>
          <a:schemeClr val="bg1">
            <a:alpha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4DB259E3-87E6-4CB4-BC6D-0B81CC65A691}">
      <dsp:nvSpPr>
        <dsp:cNvPr id="0" name=""/>
        <dsp:cNvSpPr/>
      </dsp:nvSpPr>
      <dsp:spPr>
        <a:xfrm>
          <a:off x="1677626" y="3178990"/>
          <a:ext cx="1490394" cy="1490402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Design Output Specification</a:t>
          </a:r>
        </a:p>
      </dsp:txBody>
      <dsp:txXfrm>
        <a:off x="1895889" y="3397254"/>
        <a:ext cx="1053868" cy="1053874"/>
      </dsp:txXfrm>
    </dsp:sp>
    <dsp:sp modelId="{51DC3B86-B9CC-42D6-B55E-22217C68F919}">
      <dsp:nvSpPr>
        <dsp:cNvPr id="0" name=""/>
        <dsp:cNvSpPr/>
      </dsp:nvSpPr>
      <dsp:spPr>
        <a:xfrm>
          <a:off x="3131824" y="2596656"/>
          <a:ext cx="2089652" cy="1809095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System Requirement</a:t>
          </a:r>
        </a:p>
      </dsp:txBody>
      <dsp:txXfrm>
        <a:off x="3437846" y="2861592"/>
        <a:ext cx="1477608" cy="1279223"/>
      </dsp:txXfrm>
    </dsp:sp>
    <dsp:sp modelId="{BF57E6A6-EAE5-4127-8456-F0995EF8E844}">
      <dsp:nvSpPr>
        <dsp:cNvPr id="0" name=""/>
        <dsp:cNvSpPr/>
      </dsp:nvSpPr>
      <dsp:spPr>
        <a:xfrm>
          <a:off x="2842728" y="2177061"/>
          <a:ext cx="732023" cy="731857"/>
        </a:xfrm>
        <a:prstGeom prst="ellipse">
          <a:avLst/>
        </a:prstGeom>
        <a:solidFill>
          <a:schemeClr val="bg1">
            <a:alpha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D03FD95E-2300-4A45-BE14-0B05B3824FC4}">
      <dsp:nvSpPr>
        <dsp:cNvPr id="0" name=""/>
        <dsp:cNvSpPr/>
      </dsp:nvSpPr>
      <dsp:spPr>
        <a:xfrm>
          <a:off x="1836737" y="2571441"/>
          <a:ext cx="320082" cy="319882"/>
        </a:xfrm>
        <a:prstGeom prst="ellipse">
          <a:avLst/>
        </a:prstGeom>
        <a:solidFill>
          <a:schemeClr val="bg1">
            <a:alpha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1CC73868-90A9-4E4D-A711-C67F9CC36A69}">
      <dsp:nvSpPr>
        <dsp:cNvPr id="0" name=""/>
        <dsp:cNvSpPr/>
      </dsp:nvSpPr>
      <dsp:spPr>
        <a:xfrm>
          <a:off x="882490" y="4366420"/>
          <a:ext cx="3840833" cy="10120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Import / Create</a:t>
          </a:r>
        </a:p>
      </dsp:txBody>
      <dsp:txXfrm>
        <a:off x="882490" y="4366420"/>
        <a:ext cx="3840833" cy="101203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1/layout/CircleProcess">
  <dgm:title val="Circle Process"/>
  <dgm:desc val="Use to show sequential steps in a process. Limited to eleven Level 1 shapes with an unlimited number of Level 2 shapes. Works best with small amounts of text. Unused text does not appear, but remains available if you switch layouts."/>
  <dgm:catLst>
    <dgm:cat type="process" pri="8500"/>
    <dgm:cat type="officeonline" pri="85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11"/>
      <dgm:chPref val="1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5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Parent2" refType="w" fact="0.6249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l" for="ch" forName="Parent1" refType="w" fact="0.1597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l" for="ch" forName="Accent2" refType="w" fact="0.5498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l" for="ch" forName="ParentBackground2" refType="w" fact="0.5648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l" for="ch" forName="Child2" refType="w" fact="0.5648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l" for="ch" forName="Accent1" refType="w" fact="-0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l" for="ch" forName="ParentBackground1" refType="w" fact="0.0997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l" for="ch" forName="Child1" refType="w" fact="0.0997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6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Parent3" refType="w" fact="0.744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l" for="ch" forName="Parent2" refType="w" fact="0.426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l" for="ch" forName="Parent1" refType="w" fact="0.109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l" for="ch" forName="Accent3" refType="w" fact="0.6928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l" for="ch" forName="ParentBackground3" refType="w" fact="0.703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l" for="ch" forName="Child3" refType="w" fact="0.703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l" for="ch" forName="Accent2" refType="w" fact="0.3122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l" for="ch" forName="ParentBackground2" refType="w" fact="0.385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l" for="ch" forName="Child2" refType="w" fact="0.385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l" for="ch" forName="Accent1" refType="w" fact="-0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l" for="ch" forName="ParentBackground1" refType="w" fact="0.068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l" for="ch" forName="Child1" refType="w" fact="0.068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7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Parent4" refType="w" fact="0.8057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l" for="ch" forName="Parent3" refType="w" fact="0.5647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l" for="ch" forName="Parent2" refType="w" fact="0.3237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l" for="ch" forName="Parent1" refType="w" fact="0.0827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l" for="ch" forName="Accent4" refType="w" fact="0.7668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l" for="ch" forName="ParentBackground4" refType="w" fact="0.7746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l" for="ch" forName="Child4" refType="w" fact="0.7746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l" for="ch" forName="Accent3" refType="w" fact="0.476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l" for="ch" forName="ParentBackground3" refType="w" fact="0.5336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l" for="ch" forName="Child3" refType="w" fact="0.5336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l" for="ch" forName="Accent2" refType="w" fact="0.236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l" for="ch" forName="ParentBackground2" refType="w" fact="0.2926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l" for="ch" forName="Child2" refType="w" fact="0.2926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l" for="ch" forName="Accent1" refType="w" fact="-0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l" for="ch" forName="ParentBackground1" refType="w" fact="0.0516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l" for="ch" forName="Child1" refType="w" fact="0.0516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8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Parent5" refType="w" fact="0.8434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l" for="ch" forName="Parent4" refType="w" fact="0.6492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l" for="ch" forName="Parent3" refType="w" fact="0.45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l" for="ch" forName="Parent2" refType="w" fact="0.2609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l" for="ch" forName="Parent1" refType="w" fact="0.0667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l" for="ch" forName="Accent5" refType="w" fact="0.8121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l" for="ch" forName="ParentBackground5" refType="w" fact="0.8183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l" for="ch" forName="Child5" refType="w" fact="0.8183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l" for="ch" forName="Accent4" refType="w" fact="0.5789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l" for="ch" forName="ParentBackground4" refType="w" fact="0.6242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l" for="ch" forName="Child4" refType="w" fact="0.6242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l" for="ch" forName="Accent3" refType="w" fact="0.3848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l" for="ch" forName="ParentBackground3" refType="w" fact="0.43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l" for="ch" forName="Child3" refType="w" fact="0.43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l" for="ch" forName="Accent2" refType="w" fact="0.1906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l" for="ch" forName="ParentBackground2" refType="w" fact="0.2358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l" for="ch" forName="Child2" refType="w" fact="0.2358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l" for="ch" forName="Accent1" refType="w" fact="-0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l" for="ch" forName="ParentBackground1" refType="w" fact="0.0416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l" for="ch" forName="Child1" refType="w" fact="0.0416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9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Parent6" refType="w" fact="0.8689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l" for="ch" forName="Parent5" refType="w" fact="0.7063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l" for="ch" forName="Parent4" refType="w" fact="0.5437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l" for="ch" forName="Parent3" refType="w" fact="0.381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l" for="ch" forName="Parent2" refType="w" fact="0.2184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l" for="ch" forName="Parent1" refType="w" fact="0.0558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l" for="ch" forName="Accent6" refType="w" fact="0.8426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l" for="ch" forName="ParentBackground6" refType="w" fact="0.8479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l" for="ch" forName="Child6" refType="w" fact="0.8479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l" for="ch" forName="Accent5" refType="w" fact="0.6474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l" for="ch" forName="ParentBackground5" refType="w" fact="0.6853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l" for="ch" forName="Child5" refType="w" fact="0.6853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l" for="ch" forName="Accent4" refType="w" fact="0.4848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l" for="ch" forName="ParentBackground4" refType="w" fact="0.5227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l" for="ch" forName="Child4" refType="w" fact="0.5227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l" for="ch" forName="Accent3" refType="w" fact="0.3222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l" for="ch" forName="ParentBackground3" refType="w" fact="0.3601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l" for="ch" forName="Child3" refType="w" fact="0.3601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l" for="ch" forName="Accent2" refType="w" fact="0.1596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l" for="ch" forName="ParentBackground2" refType="w" fact="0.197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l" for="ch" forName="Child2" refType="w" fact="0.197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l" for="ch" forName="Accent1" refType="w" fact="-0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l" for="ch" forName="ParentBackground1" refType="w" fact="0.0348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l" for="ch" forName="Child1" refType="w" fact="0.0348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10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Parent7" refType="w" fact="0.8872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l" for="ch" forName="Parent6" refType="w" fact="0.7473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l" for="ch" forName="Parent5" refType="w" fact="0.607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l" for="ch" forName="Parent4" refType="w" fact="0.4676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l" for="ch" forName="Parent3" refType="w" fact="0.3277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l" for="ch" forName="Parent2" refType="w" fact="0.1879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l" for="ch" forName="Parent1" refType="w" fact="0.048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l" for="ch" forName="Accent7" refType="w" fact="0.8646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l" for="ch" forName="ParentBackground7" refType="w" fact="0.8692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l" for="ch" forName="Child7" refType="w" fact="0.8692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l" for="ch" forName="Accent6" refType="w" fact="0.6967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l" for="ch" forName="ParentBackground6" refType="w" fact="0.7293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l" for="ch" forName="Child6" refType="w" fact="0.7293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l" for="ch" forName="Accent5" refType="w" fact="0.5569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l" for="ch" forName="ParentBackground5" refType="w" fact="0.5894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l" for="ch" forName="Child5" refType="w" fact="0.5894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l" for="ch" forName="Accent4" refType="w" fact="0.417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l" for="ch" forName="ParentBackground4" refType="w" fact="0.4496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l" for="ch" forName="Child4" refType="w" fact="0.4496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l" for="ch" forName="Accent3" refType="w" fact="0.2771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l" for="ch" forName="ParentBackground3" refType="w" fact="0.3097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l" for="ch" forName="Child3" refType="w" fact="0.3097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l" for="ch" forName="Accent2" refType="w" fact="0.1373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l" for="ch" forName="ParentBackground2" refType="w" fact="0.1698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l" for="ch" forName="Child2" refType="w" fact="0.1698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l" for="ch" forName="Accent1" refType="w" fact="-0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l" for="ch" forName="ParentBackground1" refType="w" fact="0.03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l" for="ch" forName="Child1" refType="w" fact="0.03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11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l" for="ch" forName="Parent8" refType="w" fact="0.901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l" for="ch" forName="Parent7" refType="w" fact="0.7783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l" for="ch" forName="Parent6" refType="w" fact="0.6556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l" for="ch" forName="Parent5" refType="w" fact="0.5329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l" for="ch" forName="Parent4" refType="w" fact="0.4102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l" for="ch" forName="Parent3" refType="w" fact="0.287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l" for="ch" forName="Parent2" refType="w" fact="0.1648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l" for="ch" forName="Parent1" refType="w" fact="0.0421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l" for="ch" forName="Accent8" refType="w" fact="0.8813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l" for="ch" forName="ParentBackground8" refType="w" fact="0.8852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l" for="ch" forName="Child8" refType="w" fact="0.8852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l" for="ch" forName="Accent7" refType="w" fact="0.7339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l" for="ch" forName="ParentBackground7" refType="w" fact="0.762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l" for="ch" forName="Child7" refType="w" fact="0.762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l" for="ch" forName="Accent6" refType="w" fact="0.6112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l" for="ch" forName="ParentBackground6" refType="w" fact="0.6398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l" for="ch" forName="Child6" refType="w" fact="0.6398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l" for="ch" forName="Accent5" refType="w" fact="0.488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l" for="ch" forName="ParentBackground5" refType="w" fact="0.5171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l" for="ch" forName="Child5" refType="w" fact="0.5171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l" for="ch" forName="Accent4" refType="w" fact="0.3658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l" for="ch" forName="ParentBackground4" refType="w" fact="0.3944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l" for="ch" forName="Child4" refType="w" fact="0.3944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l" for="ch" forName="Accent3" refType="w" fact="0.2431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l" for="ch" forName="ParentBackground3" refType="w" fact="0.2717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l" for="ch" forName="Child3" refType="w" fact="0.2717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l" for="ch" forName="Accent2" refType="w" fact="0.1204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l" for="ch" forName="ParentBackground2" refType="w" fact="0.149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l" for="ch" forName="Child2" refType="w" fact="0.149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l" for="ch" forName="Accent1" refType="w" fact="-0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l" for="ch" forName="ParentBackground1" refType="w" fact="0.0263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l" for="ch" forName="Child1" refType="w" fact="0.0263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12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l" for="ch" forName="Parent9" refType="w" fact="0.9119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l" for="ch" forName="Parent8" refType="w" fact="0.8026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l" for="ch" forName="Parent7" refType="w" fact="0.6933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l" for="ch" forName="Parent6" refType="w" fact="0.584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l" for="ch" forName="Parent5" refType="w" fact="0.4747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l" for="ch" forName="Parent4" refType="w" fact="0.3654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l" for="ch" forName="Parent3" refType="w" fact="0.2561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l" for="ch" forName="Parent2" refType="w" fact="0.1468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l" for="ch" forName="Parent1" refType="w" fact="0.037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l" for="ch" forName="Accent9" refType="w" fact="0.8942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l" for="ch" forName="ParentBackground9" refType="w" fact="0.8978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l" for="ch" forName="Child9" refType="w" fact="0.8978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l" for="ch" forName="Accent8" refType="w" fact="0.763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l" for="ch" forName="ParentBackground8" refType="w" fact="0.788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l" for="ch" forName="Child8" refType="w" fact="0.788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l" for="ch" forName="Accent7" refType="w" fact="0.6538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l" for="ch" forName="ParentBackground7" refType="w" fact="0.6792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l" for="ch" forName="Child7" refType="w" fact="0.6792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l" for="ch" forName="Accent6" refType="w" fact="0.544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l" for="ch" forName="ParentBackground6" refType="w" fact="0.5699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l" for="ch" forName="Child6" refType="w" fact="0.5699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l" for="ch" forName="Accent5" refType="w" fact="0.4352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l" for="ch" forName="ParentBackground5" refType="w" fact="0.4606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l" for="ch" forName="Child5" refType="w" fact="0.4606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l" for="ch" forName="Accent4" refType="w" fact="0.3259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l" for="ch" forName="ParentBackground4" refType="w" fact="0.3513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l" for="ch" forName="Child4" refType="w" fact="0.3513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l" for="ch" forName="Accent3" refType="w" fact="0.2166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l" for="ch" forName="ParentBackground3" refType="w" fact="0.242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l" for="ch" forName="Child3" refType="w" fact="0.242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l" for="ch" forName="Accent2" refType="w" fact="0.1073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l" for="ch" forName="ParentBackground2" refType="w" fact="0.1327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l" for="ch" forName="Child2" refType="w" fact="0.1327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l" for="ch" forName="Accent1" refType="w" fact="-0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l" for="ch" forName="ParentBackground1" refType="w" fact="0.0234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l" for="ch" forName="Child1" refType="w" fact="0.0234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13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l" for="ch" forName="Parent10" refType="w" fact="0.920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l" for="ch" forName="Parent9" refType="w" fact="0.822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l" for="ch" forName="Parent8" refType="w" fact="0.723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l" for="ch" forName="Parent7" refType="w" fact="0.62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l" for="ch" forName="Parent6" refType="w" fact="0.5264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l" for="ch" forName="Parent5" refType="w" fact="0.4279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l" for="ch" forName="Parent4" refType="w" fact="0.3294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l" for="ch" forName="Parent3" refType="w" fact="0.2309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l" for="ch" forName="Parent2" refType="w" fact="0.1324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l" for="ch" forName="Parent1" refType="w" fact="0.0338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l" for="ch" forName="Accent10" refType="w" fact="0.9047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l" for="ch" forName="ParentBackground10" refType="w" fact="0.9078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l" for="ch" forName="Child10" refType="w" fact="0.9078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l" for="ch" forName="Accent9" refType="w" fact="0.7864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l" for="ch" forName="ParentBackground9" refType="w" fact="0.8093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l" for="ch" forName="Child9" refType="w" fact="0.8093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l" for="ch" forName="Accent8" refType="w" fact="0.6879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l" for="ch" forName="ParentBackground8" refType="w" fact="0.7108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l" for="ch" forName="Child8" refType="w" fact="0.7108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l" for="ch" forName="Accent7" refType="w" fact="0.5893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l" for="ch" forName="ParentBackground7" refType="w" fact="0.6123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l" for="ch" forName="Child7" refType="w" fact="0.6123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l" for="ch" forName="Accent6" refType="w" fact="0.4908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l" for="ch" forName="ParentBackground6" refType="w" fact="0.5137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l" for="ch" forName="Child6" refType="w" fact="0.5137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l" for="ch" forName="Accent5" refType="w" fact="0.3923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l" for="ch" forName="ParentBackground5" refType="w" fact="0.4152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l" for="ch" forName="Child5" refType="w" fact="0.4152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l" for="ch" forName="Accent4" refType="w" fact="0.2938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l" for="ch" forName="ParentBackground4" refType="w" fact="0.3167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l" for="ch" forName="Child4" refType="w" fact="0.3167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l" for="ch" forName="Accent3" refType="w" fact="0.1952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l" for="ch" forName="ParentBackground3" refType="w" fact="0.2182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l" for="ch" forName="Child3" refType="w" fact="0.2182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l" for="ch" forName="Accent2" refType="w" fact="0.0967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l" for="ch" forName="ParentBackground2" refType="w" fact="0.1196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l" for="ch" forName="Child2" refType="w" fact="0.1196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l" for="ch" forName="Accent1" refType="w" fact="-0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l" for="ch" forName="ParentBackground1" refType="w" fact="0.0211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l" for="ch" forName="Child1" refType="w" fact="0.0211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14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l" for="ch" forName="Parent11" refType="w" fact="0.9277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l" for="ch" forName="Parent10" refType="w" fact="0.838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l" for="ch" forName="Parent9" refType="w" fact="0.7483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l" for="ch" forName="Parent8" refType="w" fact="0.6586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l" for="ch" forName="Parent7" refType="w" fact="0.5689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l" for="ch" forName="Parent6" refType="w" fact="0.4792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l" for="ch" forName="Parent5" refType="w" fact="0.389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l" for="ch" forName="Parent4" refType="w" fact="0.2999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l" for="ch" forName="Parent3" refType="w" fact="0.2102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l" for="ch" forName="Parent2" refType="w" fact="0.120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l" for="ch" forName="Parent1" refType="w" fact="0.0308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l" for="ch" forName="Accent11" refType="w" fact="0.9132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l" for="ch" forName="ParentBackground11" refType="w" fact="0.9161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l" for="ch" forName="Child11" refType="w" fact="0.9161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l" for="ch" forName="Accent10" refType="w" fact="0.805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l" for="ch" forName="ParentBackground10" refType="w" fact="0.8264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l" for="ch" forName="Child10" refType="w" fact="0.8264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l" for="ch" forName="Accent9" refType="w" fact="0.7158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l" for="ch" forName="ParentBackground9" refType="w" fact="0.7367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l" for="ch" forName="Child9" refType="w" fact="0.7367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l" for="ch" forName="Accent8" refType="w" fact="0.6261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l" for="ch" forName="ParentBackground8" refType="w" fact="0.647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l" for="ch" forName="Child8" refType="w" fact="0.647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l" for="ch" forName="Accent7" refType="w" fact="0.5364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l" for="ch" forName="ParentBackground7" refType="w" fact="0.5573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l" for="ch" forName="Child7" refType="w" fact="0.5573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l" for="ch" forName="Accent6" refType="w" fact="0.4467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l" for="ch" forName="ParentBackground6" refType="w" fact="0.4677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l" for="ch" forName="Child6" refType="w" fact="0.4677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l" for="ch" forName="Accent5" refType="w" fact="0.3571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l" for="ch" forName="ParentBackground5" refType="w" fact="0.378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l" for="ch" forName="Child5" refType="w" fact="0.378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l" for="ch" forName="Accent4" refType="w" fact="0.2674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l" for="ch" forName="ParentBackground4" refType="w" fact="0.2883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l" for="ch" forName="Child4" refType="w" fact="0.2883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l" for="ch" forName="Accent3" refType="w" fact="0.1777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l" for="ch" forName="ParentBackground3" refType="w" fact="0.1986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l" for="ch" forName="Child3" refType="w" fact="0.1986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l" for="ch" forName="Accent2" refType="w" fact="0.088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l" for="ch" forName="ParentBackground2" refType="w" fact="0.1089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l" for="ch" forName="Child2" refType="w" fact="0.1089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l" for="ch" forName="Accent1" refType="w" fact="-0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l" for="ch" forName="ParentBackground1" refType="w" fact="0.0192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l" for="ch" forName="Child1" refType="w" fact="0.0192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if>
      <dgm:else name="Name15">
        <dgm:choose name="Name16">
          <dgm:if name="Name17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18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r" for="ch" forName="Parent2" refType="w" fact="0.3751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r" for="ch" forName="Parent1" refType="w" fact="0.8403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r" for="ch" forName="Accent2" refType="w" fact="0.4502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r" for="ch" forName="ParentBackground2" refType="w" fact="0.4352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r" for="ch" forName="Child2" refType="w" fact="0.4352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r" for="ch" forName="Accent1" refType="w" fact="1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r" for="ch" forName="ParentBackground1" refType="w" fact="0.9003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r" for="ch" forName="Child1" refType="w" fact="0.9003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19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Parent3" refType="w" fact="0.256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r" for="ch" forName="Parent2" refType="w" fact="0.573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r" for="ch" forName="Parent1" refType="w" fact="0.891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r" for="ch" forName="Accent3" refType="w" fact="0.3072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r" for="ch" forName="ParentBackground3" refType="w" fact="0.297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r" for="ch" forName="Child3" refType="w" fact="0.297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r" for="ch" forName="Accent2" refType="w" fact="0.6878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r" for="ch" forName="ParentBackground2" refType="w" fact="0.614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r" for="ch" forName="Child2" refType="w" fact="0.614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r" for="ch" forName="Accent1" refType="w" fact="1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r" for="ch" forName="ParentBackground1" refType="w" fact="0.932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r" for="ch" forName="Child1" refType="w" fact="0.932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20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Parent4" refType="w" fact="0.1943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r" for="ch" forName="Parent3" refType="w" fact="0.4353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r" for="ch" forName="Parent2" refType="w" fact="0.6763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r" for="ch" forName="Parent1" refType="w" fact="0.9173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r" for="ch" forName="Accent4" refType="w" fact="0.2332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r" for="ch" forName="ParentBackground4" refType="w" fact="0.2254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r" for="ch" forName="Child4" refType="w" fact="0.2254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r" for="ch" forName="Accent3" refType="w" fact="0.523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r" for="ch" forName="ParentBackground3" refType="w" fact="0.4664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r" for="ch" forName="Child3" refType="w" fact="0.4664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r" for="ch" forName="Accent2" refType="w" fact="0.763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r" for="ch" forName="ParentBackground2" refType="w" fact="0.7074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r" for="ch" forName="Child2" refType="w" fact="0.7074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r" for="ch" forName="Accent1" refType="w" fact="1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r" for="ch" forName="ParentBackground1" refType="w" fact="0.9484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r" for="ch" forName="Child1" refType="w" fact="0.9484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21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Parent5" refType="w" fact="0.1566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r" for="ch" forName="Parent4" refType="w" fact="0.3508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r" for="ch" forName="Parent3" refType="w" fact="0.54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r" for="ch" forName="Parent2" refType="w" fact="0.7391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r" for="ch" forName="Parent1" refType="w" fact="0.9333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r" for="ch" forName="Accent5" refType="w" fact="0.1879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r" for="ch" forName="ParentBackground5" refType="w" fact="0.1817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r" for="ch" forName="Child5" refType="w" fact="0.1817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r" for="ch" forName="Accent4" refType="w" fact="0.4211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r" for="ch" forName="ParentBackground4" refType="w" fact="0.3758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r" for="ch" forName="Child4" refType="w" fact="0.3758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r" for="ch" forName="Accent3" refType="w" fact="0.6152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r" for="ch" forName="ParentBackground3" refType="w" fact="0.57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r" for="ch" forName="Child3" refType="w" fact="0.57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r" for="ch" forName="Accent2" refType="w" fact="0.8094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r" for="ch" forName="ParentBackground2" refType="w" fact="0.7642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r" for="ch" forName="Child2" refType="w" fact="0.7642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r" for="ch" forName="Accent1" refType="w" fact="1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r" for="ch" forName="ParentBackground1" refType="w" fact="0.9584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r" for="ch" forName="Child1" refType="w" fact="0.9584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22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r" for="ch" forName="Parent6" refType="w" fact="0.1311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r" for="ch" forName="Parent5" refType="w" fact="0.2937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r" for="ch" forName="Parent4" refType="w" fact="0.4563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r" for="ch" forName="Parent3" refType="w" fact="0.619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r" for="ch" forName="Parent2" refType="w" fact="0.7816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r" for="ch" forName="Parent1" refType="w" fact="0.9442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r" for="ch" forName="Accent6" refType="w" fact="0.1574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r" for="ch" forName="ParentBackground6" refType="w" fact="0.1521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r" for="ch" forName="Child6" refType="w" fact="0.1521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r" for="ch" forName="Accent5" refType="w" fact="0.3526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r" for="ch" forName="ParentBackground5" refType="w" fact="0.3147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r" for="ch" forName="Child5" refType="w" fact="0.3147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r" for="ch" forName="Accent4" refType="w" fact="0.5152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r" for="ch" forName="ParentBackground4" refType="w" fact="0.4773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r" for="ch" forName="Child4" refType="w" fact="0.4773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r" for="ch" forName="Accent3" refType="w" fact="0.6778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r" for="ch" forName="ParentBackground3" refType="w" fact="0.6399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r" for="ch" forName="Child3" refType="w" fact="0.6399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r" for="ch" forName="Accent2" refType="w" fact="0.8404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r" for="ch" forName="ParentBackground2" refType="w" fact="0.802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r" for="ch" forName="Child2" refType="w" fact="0.802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r" for="ch" forName="Accent1" refType="w" fact="1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r" for="ch" forName="ParentBackground1" refType="w" fact="0.9652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r" for="ch" forName="Child1" refType="w" fact="0.9652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23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r" for="ch" forName="Parent7" refType="w" fact="0.1128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r" for="ch" forName="Parent6" refType="w" fact="0.2527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r" for="ch" forName="Parent5" refType="w" fact="0.392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r" for="ch" forName="Parent4" refType="w" fact="0.5324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r" for="ch" forName="Parent3" refType="w" fact="0.6723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r" for="ch" forName="Parent2" refType="w" fact="0.8121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r" for="ch" forName="Parent1" refType="w" fact="0.952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r" for="ch" forName="Accent7" refType="w" fact="0.1354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r" for="ch" forName="ParentBackground7" refType="w" fact="0.1308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r" for="ch" forName="Child7" refType="w" fact="0.1308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r" for="ch" forName="Accent6" refType="w" fact="0.3033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r" for="ch" forName="ParentBackground6" refType="w" fact="0.2707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r" for="ch" forName="Child6" refType="w" fact="0.2707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r" for="ch" forName="Accent5" refType="w" fact="0.4431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r" for="ch" forName="ParentBackground5" refType="w" fact="0.4106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r" for="ch" forName="Child5" refType="w" fact="0.4106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r" for="ch" forName="Accent4" refType="w" fact="0.583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r" for="ch" forName="ParentBackground4" refType="w" fact="0.5504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r" for="ch" forName="Child4" refType="w" fact="0.5504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r" for="ch" forName="Accent3" refType="w" fact="0.7229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r" for="ch" forName="ParentBackground3" refType="w" fact="0.6903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r" for="ch" forName="Child3" refType="w" fact="0.6903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r" for="ch" forName="Accent2" refType="w" fact="0.8627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r" for="ch" forName="ParentBackground2" refType="w" fact="0.8302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r" for="ch" forName="Child2" refType="w" fact="0.8302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r" for="ch" forName="Accent1" refType="w" fact="1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r" for="ch" forName="ParentBackground1" refType="w" fact="0.97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r" for="ch" forName="Child1" refType="w" fact="0.97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24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r" for="ch" forName="Parent8" refType="w" fact="0.099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r" for="ch" forName="Parent7" refType="w" fact="0.2217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r" for="ch" forName="Parent6" refType="w" fact="0.3444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r" for="ch" forName="Parent5" refType="w" fact="0.4671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r" for="ch" forName="Parent4" refType="w" fact="0.5898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r" for="ch" forName="Parent3" refType="w" fact="0.712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r" for="ch" forName="Parent2" refType="w" fact="0.8352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r" for="ch" forName="Parent1" refType="w" fact="0.9579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r" for="ch" forName="Accent8" refType="w" fact="0.1187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r" for="ch" forName="ParentBackground8" refType="w" fact="0.1148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r" for="ch" forName="Child8" refType="w" fact="0.1148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r" for="ch" forName="Accent7" refType="w" fact="0.2661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r" for="ch" forName="ParentBackground7" refType="w" fact="0.237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r" for="ch" forName="Child7" refType="w" fact="0.237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r" for="ch" forName="Accent6" refType="w" fact="0.3888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r" for="ch" forName="ParentBackground6" refType="w" fact="0.3602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r" for="ch" forName="Child6" refType="w" fact="0.3602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r" for="ch" forName="Accent5" refType="w" fact="0.511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r" for="ch" forName="ParentBackground5" refType="w" fact="0.4829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r" for="ch" forName="Child5" refType="w" fact="0.4829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r" for="ch" forName="Accent4" refType="w" fact="0.6342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r" for="ch" forName="ParentBackground4" refType="w" fact="0.6056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r" for="ch" forName="Child4" refType="w" fact="0.6056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r" for="ch" forName="Accent3" refType="w" fact="0.7569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r" for="ch" forName="ParentBackground3" refType="w" fact="0.7283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r" for="ch" forName="Child3" refType="w" fact="0.7283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r" for="ch" forName="Accent2" refType="w" fact="0.8796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r" for="ch" forName="ParentBackground2" refType="w" fact="0.851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r" for="ch" forName="Child2" refType="w" fact="0.851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r" for="ch" forName="Accent1" refType="w" fact="1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r" for="ch" forName="ParentBackground1" refType="w" fact="0.9737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r" for="ch" forName="Child1" refType="w" fact="0.9737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25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r" for="ch" forName="Parent9" refType="w" fact="0.0881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r" for="ch" forName="Parent8" refType="w" fact="0.1974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r" for="ch" forName="Parent7" refType="w" fact="0.3067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r" for="ch" forName="Parent6" refType="w" fact="0.416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r" for="ch" forName="Parent5" refType="w" fact="0.5253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r" for="ch" forName="Parent4" refType="w" fact="0.6346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r" for="ch" forName="Parent3" refType="w" fact="0.7439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r" for="ch" forName="Parent2" refType="w" fact="0.8532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r" for="ch" forName="Parent1" refType="w" fact="0.962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r" for="ch" forName="Accent9" refType="w" fact="0.1058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r" for="ch" forName="ParentBackground9" refType="w" fact="0.1022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r" for="ch" forName="Child9" refType="w" fact="0.1022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r" for="ch" forName="Accent8" refType="w" fact="0.237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r" for="ch" forName="ParentBackground8" refType="w" fact="0.211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r" for="ch" forName="Child8" refType="w" fact="0.211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r" for="ch" forName="Accent7" refType="w" fact="0.3462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r" for="ch" forName="ParentBackground7" refType="w" fact="0.3208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r" for="ch" forName="Child7" refType="w" fact="0.3208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r" for="ch" forName="Accent6" refType="w" fact="0.455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r" for="ch" forName="ParentBackground6" refType="w" fact="0.4301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r" for="ch" forName="Child6" refType="w" fact="0.4301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r" for="ch" forName="Accent5" refType="w" fact="0.5648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r" for="ch" forName="ParentBackground5" refType="w" fact="0.5394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r" for="ch" forName="Child5" refType="w" fact="0.5394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r" for="ch" forName="Accent4" refType="w" fact="0.6741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r" for="ch" forName="ParentBackground4" refType="w" fact="0.6487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r" for="ch" forName="Child4" refType="w" fact="0.6487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r" for="ch" forName="Accent3" refType="w" fact="0.7834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r" for="ch" forName="ParentBackground3" refType="w" fact="0.758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r" for="ch" forName="Child3" refType="w" fact="0.758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r" for="ch" forName="Accent2" refType="w" fact="0.8927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r" for="ch" forName="ParentBackground2" refType="w" fact="0.8673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r" for="ch" forName="Child2" refType="w" fact="0.8673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r" for="ch" forName="Accent1" refType="w" fact="1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r" for="ch" forName="ParentBackground1" refType="w" fact="0.9765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r" for="ch" forName="Child1" refType="w" fact="0.9765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26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r" for="ch" forName="Parent10" refType="w" fact="0.079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r" for="ch" forName="Parent9" refType="w" fact="0.178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r" for="ch" forName="Parent8" refType="w" fact="0.276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r" for="ch" forName="Parent7" refType="w" fact="0.37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r" for="ch" forName="Parent6" refType="w" fact="0.4736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r" for="ch" forName="Parent5" refType="w" fact="0.5721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r" for="ch" forName="Parent4" refType="w" fact="0.6706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r" for="ch" forName="Parent3" refType="w" fact="0.7691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r" for="ch" forName="Parent2" refType="w" fact="0.8676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r" for="ch" forName="Parent1" refType="w" fact="0.9662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r" for="ch" forName="Accent10" refType="w" fact="0.0953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r" for="ch" forName="ParentBackground10" refType="w" fact="0.0922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r" for="ch" forName="Child10" refType="w" fact="0.0922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r" for="ch" forName="Accent9" refType="w" fact="0.2136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r" for="ch" forName="ParentBackground9" refType="w" fact="0.1907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r" for="ch" forName="Child9" refType="w" fact="0.1907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r" for="ch" forName="Accent8" refType="w" fact="0.3121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r" for="ch" forName="ParentBackground8" refType="w" fact="0.2892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r" for="ch" forName="Child8" refType="w" fact="0.2892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r" for="ch" forName="Accent7" refType="w" fact="0.4107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r" for="ch" forName="ParentBackground7" refType="w" fact="0.3877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r" for="ch" forName="Child7" refType="w" fact="0.3877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r" for="ch" forName="Accent6" refType="w" fact="0.5092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r" for="ch" forName="ParentBackground6" refType="w" fact="0.4863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r" for="ch" forName="Child6" refType="w" fact="0.4863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r" for="ch" forName="Accent5" refType="w" fact="0.6077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r" for="ch" forName="ParentBackground5" refType="w" fact="0.5848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r" for="ch" forName="Child5" refType="w" fact="0.5848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r" for="ch" forName="Accent4" refType="w" fact="0.7062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r" for="ch" forName="ParentBackground4" refType="w" fact="0.6833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r" for="ch" forName="Child4" refType="w" fact="0.6833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r" for="ch" forName="Accent3" refType="w" fact="0.8048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r" for="ch" forName="ParentBackground3" refType="w" fact="0.7818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r" for="ch" forName="Child3" refType="w" fact="0.7818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r" for="ch" forName="Accent2" refType="w" fact="0.9033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r" for="ch" forName="ParentBackground2" refType="w" fact="0.8804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r" for="ch" forName="Child2" refType="w" fact="0.8804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r" for="ch" forName="Accent1" refType="w" fact="1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r" for="ch" forName="ParentBackground1" refType="w" fact="0.9789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r" for="ch" forName="Child1" refType="w" fact="0.9789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27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r" for="ch" forName="Parent11" refType="w" fact="0.0723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r" for="ch" forName="Parent10" refType="w" fact="0.162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r" for="ch" forName="Parent9" refType="w" fact="0.2517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r" for="ch" forName="Parent8" refType="w" fact="0.3414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r" for="ch" forName="Parent7" refType="w" fact="0.4311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r" for="ch" forName="Parent6" refType="w" fact="0.5208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r" for="ch" forName="Parent5" refType="w" fact="0.610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r" for="ch" forName="Parent4" refType="w" fact="0.7001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r" for="ch" forName="Parent3" refType="w" fact="0.7898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r" for="ch" forName="Parent2" refType="w" fact="0.879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r" for="ch" forName="Parent1" refType="w" fact="0.9692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r" for="ch" forName="Accent11" refType="w" fact="0.0868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r" for="ch" forName="ParentBackground11" refType="w" fact="0.0839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r" for="ch" forName="Child11" refType="w" fact="0.0839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r" for="ch" forName="Accent10" refType="w" fact="0.194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r" for="ch" forName="ParentBackground10" refType="w" fact="0.1736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r" for="ch" forName="Child10" refType="w" fact="0.1736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r" for="ch" forName="Accent9" refType="w" fact="0.2842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r" for="ch" forName="ParentBackground9" refType="w" fact="0.2633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r" for="ch" forName="Child9" refType="w" fact="0.2633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r" for="ch" forName="Accent8" refType="w" fact="0.3739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r" for="ch" forName="ParentBackground8" refType="w" fact="0.353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r" for="ch" forName="Child8" refType="w" fact="0.353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r" for="ch" forName="Accent7" refType="w" fact="0.4636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r" for="ch" forName="ParentBackground7" refType="w" fact="0.4427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r" for="ch" forName="Child7" refType="w" fact="0.4427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r" for="ch" forName="Accent6" refType="w" fact="0.5533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r" for="ch" forName="ParentBackground6" refType="w" fact="0.5323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r" for="ch" forName="Child6" refType="w" fact="0.5323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r" for="ch" forName="Accent5" refType="w" fact="0.6429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r" for="ch" forName="ParentBackground5" refType="w" fact="0.622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r" for="ch" forName="Child5" refType="w" fact="0.622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r" for="ch" forName="Accent4" refType="w" fact="0.7326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r" for="ch" forName="ParentBackground4" refType="w" fact="0.7117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r" for="ch" forName="Child4" refType="w" fact="0.7117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r" for="ch" forName="Accent3" refType="w" fact="0.8223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r" for="ch" forName="ParentBackground3" refType="w" fact="0.8014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r" for="ch" forName="Child3" refType="w" fact="0.8014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r" for="ch" forName="Accent2" refType="w" fact="0.912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r" for="ch" forName="ParentBackground2" refType="w" fact="0.8911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r" for="ch" forName="Child2" refType="w" fact="0.8911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r" for="ch" forName="Accent1" refType="w" fact="1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r" for="ch" forName="ParentBackground1" refType="w" fact="0.9808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r" for="ch" forName="Child1" refType="w" fact="0.9808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8">
            <dgm:if name="Name29" axis="followSib" ptType="node" func="cnt" op="equ" val="0">
              <dgm:shape xmlns:r="http://schemas.openxmlformats.org/officeDocument/2006/relationships" type="ellipse" r:blip="">
                <dgm:adjLst/>
              </dgm:shape>
            </dgm:if>
            <dgm:else name="Name30">
              <dgm:choose name="Name31">
                <dgm:if name="Name32" axis="precedSib" ptType="node" func="cnt" op="equ" val="10">
                  <dgm:shape xmlns:r="http://schemas.openxmlformats.org/officeDocument/2006/relationships" type="ellipse" r:blip="">
                    <dgm:adjLst/>
                  </dgm:shape>
                </dgm:if>
                <dgm:else name="Name33">
                  <dgm:choose name="Name34">
                    <dgm:if name="Name35" func="var" arg="dir" op="equ" val="norm">
                      <dgm:shape xmlns:r="http://schemas.openxmlformats.org/officeDocument/2006/relationships" rot="45" type="teardrop" r:blip="">
                        <dgm:adjLst>
                          <dgm:adj idx="1" val="1"/>
                        </dgm:adjLst>
                      </dgm:shape>
                    </dgm:if>
                    <dgm:else name="Name36">
                      <dgm:shape xmlns:r="http://schemas.openxmlformats.org/officeDocument/2006/relationships" rot="225" type="teardrop" r:blip="">
                        <dgm:adjLst>
                          <dgm:adj idx="1" val="1"/>
                        </dgm:adjLst>
                      </dgm:shape>
                    </dgm:else>
                  </dgm:choose>
                </dgm:else>
              </dgm:choose>
            </dgm:else>
          </dgm:choose>
          <dgm:presOf/>
        </dgm:layoutNode>
      </dgm:forEach>
      <dgm:forEach name="parentBackgroundRepeat" axis="self">
        <dgm:layoutNode name="ParentBackground" styleLbl="fgAcc1">
          <dgm:alg type="sp"/>
          <dgm:shape xmlns:r="http://schemas.openxmlformats.org/officeDocument/2006/relationships" type="ellipse" r:blip="">
            <dgm:adjLst/>
          </dgm:shape>
          <dgm:presOf axis="self" ptType="node"/>
        </dgm:layoutNode>
      </dgm:forEach>
    </dgm:forEach>
    <dgm:forEach name="Name37" axis="ch" ptType="node" st="11" cnt="1"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38" ref="accentRepeat"/>
      </dgm:layoutNode>
      <dgm:layoutNode name="ParentBackground11">
        <dgm:alg type="sp"/>
        <dgm:shape xmlns:r="http://schemas.openxmlformats.org/officeDocument/2006/relationships" r:blip="">
          <dgm:adjLst/>
        </dgm:shape>
        <dgm:presOf/>
        <dgm:forEach name="Name39" ref="parentBackgroundRepeat"/>
      </dgm:layoutNode>
      <dgm:choose name="Name40">
        <dgm:if name="Name41" axis="ch" ptType="node" func="cnt" op="gte" val="1">
          <dgm:layoutNode name="Child1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2"/>
      </dgm:choose>
      <dgm:layoutNode name="Parent1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3" axis="ch" ptType="node" st="10" cnt="1"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44" ref="accentRepeat"/>
      </dgm:layoutNode>
      <dgm:layoutNode name="ParentBackground10">
        <dgm:alg type="sp"/>
        <dgm:shape xmlns:r="http://schemas.openxmlformats.org/officeDocument/2006/relationships" r:blip="">
          <dgm:adjLst/>
        </dgm:shape>
        <dgm:presOf/>
        <dgm:forEach name="Name45" ref="parentBackgroundRepeat"/>
      </dgm:layoutNode>
      <dgm:choose name="Name46">
        <dgm:if name="Name47" axis="ch" ptType="node" func="cnt" op="gte" val="1">
          <dgm:layoutNode name="Child10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8"/>
      </dgm:choose>
      <dgm:layoutNode name="Parent10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9" axis="ch" ptType="node" st="9" cnt="1"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ParentBackground9">
        <dgm:alg type="sp"/>
        <dgm:shape xmlns:r="http://schemas.openxmlformats.org/officeDocument/2006/relationships" r:blip="">
          <dgm:adjLst/>
        </dgm:shape>
        <dgm:presOf/>
        <dgm:forEach name="Name51" ref="parentBackgroundRepeat"/>
      </dgm:layoutNode>
      <dgm:choose name="Name52">
        <dgm:if name="Name53" axis="ch" ptType="node" func="cnt" op="gte" val="1">
          <dgm:layoutNode name="Child9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4"/>
      </dgm:choose>
      <dgm:layoutNode name="Parent9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55" axis="ch" ptType="node" st="8" cnt="1"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56" ref="accentRepeat"/>
      </dgm:layoutNode>
      <dgm:layoutNode name="ParentBackground8">
        <dgm:alg type="sp"/>
        <dgm:shape xmlns:r="http://schemas.openxmlformats.org/officeDocument/2006/relationships" r:blip="">
          <dgm:adjLst/>
        </dgm:shape>
        <dgm:presOf/>
        <dgm:forEach name="Name57" ref="parentBackgroundRepeat"/>
      </dgm:layoutNode>
      <dgm:choose name="Name58">
        <dgm:if name="Name59" axis="ch" ptType="node" func="cnt" op="gte" val="1">
          <dgm:layoutNode name="Child8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0"/>
      </dgm:choose>
      <dgm:layoutNode name="Parent8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1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62" ref="accentRepeat"/>
      </dgm:layoutNode>
      <dgm:layoutNode name="ParentBackground7">
        <dgm:alg type="sp"/>
        <dgm:shape xmlns:r="http://schemas.openxmlformats.org/officeDocument/2006/relationships" r:blip="">
          <dgm:adjLst/>
        </dgm:shape>
        <dgm:presOf/>
        <dgm:forEach name="Name63" ref="parentBackgroundRepeat"/>
      </dgm:layoutNode>
      <dgm:choose name="Name64">
        <dgm:if name="Name65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6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68" ref="accentRepeat"/>
      </dgm:layoutNode>
      <dgm:layoutNode name="ParentBackground6">
        <dgm:alg type="sp"/>
        <dgm:shape xmlns:r="http://schemas.openxmlformats.org/officeDocument/2006/relationships" r:blip="">
          <dgm:adjLst/>
        </dgm:shape>
        <dgm:presOf/>
        <dgm:forEach name="Name69" ref="parentBackgroundRepeat"/>
      </dgm:layoutNode>
      <dgm:choose name="Name70">
        <dgm:if name="Name71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3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74" ref="accentRepeat"/>
      </dgm:layoutNode>
      <dgm:layoutNode name="ParentBackground5">
        <dgm:alg type="sp"/>
        <dgm:shape xmlns:r="http://schemas.openxmlformats.org/officeDocument/2006/relationships" r:blip="">
          <dgm:adjLst/>
        </dgm:shape>
        <dgm:presOf/>
        <dgm:forEach name="Name75" ref="parentBackgroundRepeat"/>
      </dgm:layoutNode>
      <dgm:choose name="Name76">
        <dgm:if name="Name77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8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9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80" ref="accentRepeat"/>
      </dgm:layoutNode>
      <dgm:layoutNode name="ParentBackground4">
        <dgm:alg type="sp"/>
        <dgm:shape xmlns:r="http://schemas.openxmlformats.org/officeDocument/2006/relationships" r:blip="">
          <dgm:adjLst/>
        </dgm:shape>
        <dgm:presOf/>
        <dgm:forEach name="Name81" ref="parentBackgroundRepeat"/>
      </dgm:layoutNode>
      <dgm:choose name="Name82">
        <dgm:if name="Name8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layoutNode name="ParentBackground3">
        <dgm:alg type="sp"/>
        <dgm:shape xmlns:r="http://schemas.openxmlformats.org/officeDocument/2006/relationships" r:blip="">
          <dgm:adjLst/>
        </dgm:shape>
        <dgm:presOf/>
        <dgm:forEach name="Name87" ref="parentBackgroundRepeat"/>
      </dgm:layoutNode>
      <dgm:choose name="Name88">
        <dgm:if name="Name89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0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1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92" ref="accentRepeat"/>
      </dgm:layoutNode>
      <dgm:layoutNode name="ParentBackground2" styleLbl="fgAcc1">
        <dgm:alg type="sp"/>
        <dgm:shape xmlns:r="http://schemas.openxmlformats.org/officeDocument/2006/relationships" r:blip="">
          <dgm:adjLst/>
        </dgm:shape>
        <dgm:presOf/>
        <dgm:forEach name="Name93" ref="parentBackgroundRepeat"/>
      </dgm:layoutNode>
      <dgm:choose name="Name94">
        <dgm:if name="Name95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6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7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98" ref="accentRepeat"/>
      </dgm:layoutNode>
      <dgm:layoutNode name="ParentBackground1">
        <dgm:alg type="sp"/>
        <dgm:shape xmlns:r="http://schemas.openxmlformats.org/officeDocument/2006/relationships" r:blip="">
          <dgm:adjLst/>
        </dgm:shape>
        <dgm:presOf/>
        <dgm:forEach name="Name99" ref="parentBackgroundRepeat"/>
      </dgm:layoutNode>
      <dgm:choose name="Name100">
        <dgm:if name="Name101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102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1/layout/CircleProcess">
  <dgm:title val="Circle Process"/>
  <dgm:desc val="Use to show sequential steps in a process. Limited to eleven Level 1 shapes with an unlimited number of Level 2 shapes. Works best with small amounts of text. Unused text does not appear, but remains available if you switch layouts."/>
  <dgm:catLst>
    <dgm:cat type="process" pri="8500"/>
    <dgm:cat type="officeonline" pri="85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11"/>
      <dgm:chPref val="1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5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Parent2" refType="w" fact="0.6249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l" for="ch" forName="Parent1" refType="w" fact="0.1597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l" for="ch" forName="Accent2" refType="w" fact="0.5498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l" for="ch" forName="ParentBackground2" refType="w" fact="0.5648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l" for="ch" forName="Child2" refType="w" fact="0.5648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l" for="ch" forName="Accent1" refType="w" fact="-0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l" for="ch" forName="ParentBackground1" refType="w" fact="0.0997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l" for="ch" forName="Child1" refType="w" fact="0.0997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6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Parent3" refType="w" fact="0.744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l" for="ch" forName="Parent2" refType="w" fact="0.426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l" for="ch" forName="Parent1" refType="w" fact="0.109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l" for="ch" forName="Accent3" refType="w" fact="0.6928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l" for="ch" forName="ParentBackground3" refType="w" fact="0.703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l" for="ch" forName="Child3" refType="w" fact="0.703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l" for="ch" forName="Accent2" refType="w" fact="0.3122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l" for="ch" forName="ParentBackground2" refType="w" fact="0.385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l" for="ch" forName="Child2" refType="w" fact="0.385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l" for="ch" forName="Accent1" refType="w" fact="-0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l" for="ch" forName="ParentBackground1" refType="w" fact="0.068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l" for="ch" forName="Child1" refType="w" fact="0.068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7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Parent4" refType="w" fact="0.8057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l" for="ch" forName="Parent3" refType="w" fact="0.5647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l" for="ch" forName="Parent2" refType="w" fact="0.3237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l" for="ch" forName="Parent1" refType="w" fact="0.0827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l" for="ch" forName="Accent4" refType="w" fact="0.7668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l" for="ch" forName="ParentBackground4" refType="w" fact="0.7746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l" for="ch" forName="Child4" refType="w" fact="0.7746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l" for="ch" forName="Accent3" refType="w" fact="0.476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l" for="ch" forName="ParentBackground3" refType="w" fact="0.5336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l" for="ch" forName="Child3" refType="w" fact="0.5336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l" for="ch" forName="Accent2" refType="w" fact="0.236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l" for="ch" forName="ParentBackground2" refType="w" fact="0.2926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l" for="ch" forName="Child2" refType="w" fact="0.2926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l" for="ch" forName="Accent1" refType="w" fact="-0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l" for="ch" forName="ParentBackground1" refType="w" fact="0.0516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l" for="ch" forName="Child1" refType="w" fact="0.0516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8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Parent5" refType="w" fact="0.8434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l" for="ch" forName="Parent4" refType="w" fact="0.6492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l" for="ch" forName="Parent3" refType="w" fact="0.45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l" for="ch" forName="Parent2" refType="w" fact="0.2609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l" for="ch" forName="Parent1" refType="w" fact="0.0667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l" for="ch" forName="Accent5" refType="w" fact="0.8121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l" for="ch" forName="ParentBackground5" refType="w" fact="0.8183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l" for="ch" forName="Child5" refType="w" fact="0.8183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l" for="ch" forName="Accent4" refType="w" fact="0.5789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l" for="ch" forName="ParentBackground4" refType="w" fact="0.6242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l" for="ch" forName="Child4" refType="w" fact="0.6242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l" for="ch" forName="Accent3" refType="w" fact="0.3848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l" for="ch" forName="ParentBackground3" refType="w" fact="0.43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l" for="ch" forName="Child3" refType="w" fact="0.43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l" for="ch" forName="Accent2" refType="w" fact="0.1906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l" for="ch" forName="ParentBackground2" refType="w" fact="0.2358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l" for="ch" forName="Child2" refType="w" fact="0.2358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l" for="ch" forName="Accent1" refType="w" fact="-0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l" for="ch" forName="ParentBackground1" refType="w" fact="0.0416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l" for="ch" forName="Child1" refType="w" fact="0.0416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9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Parent6" refType="w" fact="0.8689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l" for="ch" forName="Parent5" refType="w" fact="0.7063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l" for="ch" forName="Parent4" refType="w" fact="0.5437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l" for="ch" forName="Parent3" refType="w" fact="0.381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l" for="ch" forName="Parent2" refType="w" fact="0.2184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l" for="ch" forName="Parent1" refType="w" fact="0.0558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l" for="ch" forName="Accent6" refType="w" fact="0.8426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l" for="ch" forName="ParentBackground6" refType="w" fact="0.8479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l" for="ch" forName="Child6" refType="w" fact="0.8479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l" for="ch" forName="Accent5" refType="w" fact="0.6474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l" for="ch" forName="ParentBackground5" refType="w" fact="0.6853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l" for="ch" forName="Child5" refType="w" fact="0.6853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l" for="ch" forName="Accent4" refType="w" fact="0.4848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l" for="ch" forName="ParentBackground4" refType="w" fact="0.5227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l" for="ch" forName="Child4" refType="w" fact="0.5227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l" for="ch" forName="Accent3" refType="w" fact="0.3222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l" for="ch" forName="ParentBackground3" refType="w" fact="0.3601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l" for="ch" forName="Child3" refType="w" fact="0.3601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l" for="ch" forName="Accent2" refType="w" fact="0.1596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l" for="ch" forName="ParentBackground2" refType="w" fact="0.197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l" for="ch" forName="Child2" refType="w" fact="0.197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l" for="ch" forName="Accent1" refType="w" fact="-0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l" for="ch" forName="ParentBackground1" refType="w" fact="0.0348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l" for="ch" forName="Child1" refType="w" fact="0.0348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10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Parent7" refType="w" fact="0.8872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l" for="ch" forName="Parent6" refType="w" fact="0.7473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l" for="ch" forName="Parent5" refType="w" fact="0.607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l" for="ch" forName="Parent4" refType="w" fact="0.4676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l" for="ch" forName="Parent3" refType="w" fact="0.3277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l" for="ch" forName="Parent2" refType="w" fact="0.1879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l" for="ch" forName="Parent1" refType="w" fact="0.048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l" for="ch" forName="Accent7" refType="w" fact="0.8646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l" for="ch" forName="ParentBackground7" refType="w" fact="0.8692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l" for="ch" forName="Child7" refType="w" fact="0.8692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l" for="ch" forName="Accent6" refType="w" fact="0.6967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l" for="ch" forName="ParentBackground6" refType="w" fact="0.7293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l" for="ch" forName="Child6" refType="w" fact="0.7293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l" for="ch" forName="Accent5" refType="w" fact="0.5569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l" for="ch" forName="ParentBackground5" refType="w" fact="0.5894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l" for="ch" forName="Child5" refType="w" fact="0.5894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l" for="ch" forName="Accent4" refType="w" fact="0.417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l" for="ch" forName="ParentBackground4" refType="w" fact="0.4496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l" for="ch" forName="Child4" refType="w" fact="0.4496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l" for="ch" forName="Accent3" refType="w" fact="0.2771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l" for="ch" forName="ParentBackground3" refType="w" fact="0.3097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l" for="ch" forName="Child3" refType="w" fact="0.3097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l" for="ch" forName="Accent2" refType="w" fact="0.1373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l" for="ch" forName="ParentBackground2" refType="w" fact="0.1698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l" for="ch" forName="Child2" refType="w" fact="0.1698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l" for="ch" forName="Accent1" refType="w" fact="-0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l" for="ch" forName="ParentBackground1" refType="w" fact="0.03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l" for="ch" forName="Child1" refType="w" fact="0.03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11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l" for="ch" forName="Parent8" refType="w" fact="0.901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l" for="ch" forName="Parent7" refType="w" fact="0.7783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l" for="ch" forName="Parent6" refType="w" fact="0.6556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l" for="ch" forName="Parent5" refType="w" fact="0.5329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l" for="ch" forName="Parent4" refType="w" fact="0.4102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l" for="ch" forName="Parent3" refType="w" fact="0.287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l" for="ch" forName="Parent2" refType="w" fact="0.1648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l" for="ch" forName="Parent1" refType="w" fact="0.0421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l" for="ch" forName="Accent8" refType="w" fact="0.8813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l" for="ch" forName="ParentBackground8" refType="w" fact="0.8852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l" for="ch" forName="Child8" refType="w" fact="0.8852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l" for="ch" forName="Accent7" refType="w" fact="0.7339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l" for="ch" forName="ParentBackground7" refType="w" fact="0.762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l" for="ch" forName="Child7" refType="w" fact="0.762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l" for="ch" forName="Accent6" refType="w" fact="0.6112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l" for="ch" forName="ParentBackground6" refType="w" fact="0.6398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l" for="ch" forName="Child6" refType="w" fact="0.6398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l" for="ch" forName="Accent5" refType="w" fact="0.488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l" for="ch" forName="ParentBackground5" refType="w" fact="0.5171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l" for="ch" forName="Child5" refType="w" fact="0.5171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l" for="ch" forName="Accent4" refType="w" fact="0.3658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l" for="ch" forName="ParentBackground4" refType="w" fact="0.3944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l" for="ch" forName="Child4" refType="w" fact="0.3944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l" for="ch" forName="Accent3" refType="w" fact="0.2431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l" for="ch" forName="ParentBackground3" refType="w" fact="0.2717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l" for="ch" forName="Child3" refType="w" fact="0.2717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l" for="ch" forName="Accent2" refType="w" fact="0.1204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l" for="ch" forName="ParentBackground2" refType="w" fact="0.149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l" for="ch" forName="Child2" refType="w" fact="0.149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l" for="ch" forName="Accent1" refType="w" fact="-0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l" for="ch" forName="ParentBackground1" refType="w" fact="0.0263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l" for="ch" forName="Child1" refType="w" fact="0.0263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12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l" for="ch" forName="Parent9" refType="w" fact="0.9119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l" for="ch" forName="Parent8" refType="w" fact="0.8026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l" for="ch" forName="Parent7" refType="w" fact="0.6933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l" for="ch" forName="Parent6" refType="w" fact="0.584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l" for="ch" forName="Parent5" refType="w" fact="0.4747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l" for="ch" forName="Parent4" refType="w" fact="0.3654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l" for="ch" forName="Parent3" refType="w" fact="0.2561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l" for="ch" forName="Parent2" refType="w" fact="0.1468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l" for="ch" forName="Parent1" refType="w" fact="0.037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l" for="ch" forName="Accent9" refType="w" fact="0.8942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l" for="ch" forName="ParentBackground9" refType="w" fact="0.8978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l" for="ch" forName="Child9" refType="w" fact="0.8978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l" for="ch" forName="Accent8" refType="w" fact="0.763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l" for="ch" forName="ParentBackground8" refType="w" fact="0.788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l" for="ch" forName="Child8" refType="w" fact="0.788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l" for="ch" forName="Accent7" refType="w" fact="0.6538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l" for="ch" forName="ParentBackground7" refType="w" fact="0.6792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l" for="ch" forName="Child7" refType="w" fact="0.6792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l" for="ch" forName="Accent6" refType="w" fact="0.544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l" for="ch" forName="ParentBackground6" refType="w" fact="0.5699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l" for="ch" forName="Child6" refType="w" fact="0.5699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l" for="ch" forName="Accent5" refType="w" fact="0.4352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l" for="ch" forName="ParentBackground5" refType="w" fact="0.4606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l" for="ch" forName="Child5" refType="w" fact="0.4606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l" for="ch" forName="Accent4" refType="w" fact="0.3259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l" for="ch" forName="ParentBackground4" refType="w" fact="0.3513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l" for="ch" forName="Child4" refType="w" fact="0.3513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l" for="ch" forName="Accent3" refType="w" fact="0.2166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l" for="ch" forName="ParentBackground3" refType="w" fact="0.242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l" for="ch" forName="Child3" refType="w" fact="0.242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l" for="ch" forName="Accent2" refType="w" fact="0.1073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l" for="ch" forName="ParentBackground2" refType="w" fact="0.1327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l" for="ch" forName="Child2" refType="w" fact="0.1327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l" for="ch" forName="Accent1" refType="w" fact="-0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l" for="ch" forName="ParentBackground1" refType="w" fact="0.0234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l" for="ch" forName="Child1" refType="w" fact="0.0234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13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l" for="ch" forName="Parent10" refType="w" fact="0.920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l" for="ch" forName="Parent9" refType="w" fact="0.822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l" for="ch" forName="Parent8" refType="w" fact="0.723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l" for="ch" forName="Parent7" refType="w" fact="0.62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l" for="ch" forName="Parent6" refType="w" fact="0.5264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l" for="ch" forName="Parent5" refType="w" fact="0.4279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l" for="ch" forName="Parent4" refType="w" fact="0.3294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l" for="ch" forName="Parent3" refType="w" fact="0.2309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l" for="ch" forName="Parent2" refType="w" fact="0.1324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l" for="ch" forName="Parent1" refType="w" fact="0.0338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l" for="ch" forName="Accent10" refType="w" fact="0.9047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l" for="ch" forName="ParentBackground10" refType="w" fact="0.9078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l" for="ch" forName="Child10" refType="w" fact="0.9078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l" for="ch" forName="Accent9" refType="w" fact="0.7864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l" for="ch" forName="ParentBackground9" refType="w" fact="0.8093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l" for="ch" forName="Child9" refType="w" fact="0.8093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l" for="ch" forName="Accent8" refType="w" fact="0.6879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l" for="ch" forName="ParentBackground8" refType="w" fact="0.7108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l" for="ch" forName="Child8" refType="w" fact="0.7108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l" for="ch" forName="Accent7" refType="w" fact="0.5893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l" for="ch" forName="ParentBackground7" refType="w" fact="0.6123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l" for="ch" forName="Child7" refType="w" fact="0.6123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l" for="ch" forName="Accent6" refType="w" fact="0.4908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l" for="ch" forName="ParentBackground6" refType="w" fact="0.5137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l" for="ch" forName="Child6" refType="w" fact="0.5137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l" for="ch" forName="Accent5" refType="w" fact="0.3923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l" for="ch" forName="ParentBackground5" refType="w" fact="0.4152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l" for="ch" forName="Child5" refType="w" fact="0.4152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l" for="ch" forName="Accent4" refType="w" fact="0.2938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l" for="ch" forName="ParentBackground4" refType="w" fact="0.3167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l" for="ch" forName="Child4" refType="w" fact="0.3167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l" for="ch" forName="Accent3" refType="w" fact="0.1952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l" for="ch" forName="ParentBackground3" refType="w" fact="0.2182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l" for="ch" forName="Child3" refType="w" fact="0.2182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l" for="ch" forName="Accent2" refType="w" fact="0.0967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l" for="ch" forName="ParentBackground2" refType="w" fact="0.1196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l" for="ch" forName="Child2" refType="w" fact="0.1196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l" for="ch" forName="Accent1" refType="w" fact="-0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l" for="ch" forName="ParentBackground1" refType="w" fact="0.0211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l" for="ch" forName="Child1" refType="w" fact="0.0211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14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l" for="ch" forName="Parent11" refType="w" fact="0.9277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l" for="ch" forName="Parent10" refType="w" fact="0.838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l" for="ch" forName="Parent9" refType="w" fact="0.7483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l" for="ch" forName="Parent8" refType="w" fact="0.6586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l" for="ch" forName="Parent7" refType="w" fact="0.5689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l" for="ch" forName="Parent6" refType="w" fact="0.4792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l" for="ch" forName="Parent5" refType="w" fact="0.389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l" for="ch" forName="Parent4" refType="w" fact="0.2999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l" for="ch" forName="Parent3" refType="w" fact="0.2102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l" for="ch" forName="Parent2" refType="w" fact="0.120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l" for="ch" forName="Parent1" refType="w" fact="0.0308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l" for="ch" forName="Accent11" refType="w" fact="0.9132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l" for="ch" forName="ParentBackground11" refType="w" fact="0.9161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l" for="ch" forName="Child11" refType="w" fact="0.9161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l" for="ch" forName="Accent10" refType="w" fact="0.805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l" for="ch" forName="ParentBackground10" refType="w" fact="0.8264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l" for="ch" forName="Child10" refType="w" fact="0.8264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l" for="ch" forName="Accent9" refType="w" fact="0.7158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l" for="ch" forName="ParentBackground9" refType="w" fact="0.7367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l" for="ch" forName="Child9" refType="w" fact="0.7367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l" for="ch" forName="Accent8" refType="w" fact="0.6261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l" for="ch" forName="ParentBackground8" refType="w" fact="0.647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l" for="ch" forName="Child8" refType="w" fact="0.647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l" for="ch" forName="Accent7" refType="w" fact="0.5364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l" for="ch" forName="ParentBackground7" refType="w" fact="0.5573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l" for="ch" forName="Child7" refType="w" fact="0.5573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l" for="ch" forName="Accent6" refType="w" fact="0.4467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l" for="ch" forName="ParentBackground6" refType="w" fact="0.4677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l" for="ch" forName="Child6" refType="w" fact="0.4677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l" for="ch" forName="Accent5" refType="w" fact="0.3571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l" for="ch" forName="ParentBackground5" refType="w" fact="0.378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l" for="ch" forName="Child5" refType="w" fact="0.378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l" for="ch" forName="Accent4" refType="w" fact="0.2674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l" for="ch" forName="ParentBackground4" refType="w" fact="0.2883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l" for="ch" forName="Child4" refType="w" fact="0.2883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l" for="ch" forName="Accent3" refType="w" fact="0.1777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l" for="ch" forName="ParentBackground3" refType="w" fact="0.1986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l" for="ch" forName="Child3" refType="w" fact="0.1986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l" for="ch" forName="Accent2" refType="w" fact="0.088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l" for="ch" forName="ParentBackground2" refType="w" fact="0.1089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l" for="ch" forName="Child2" refType="w" fact="0.1089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l" for="ch" forName="Accent1" refType="w" fact="-0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l" for="ch" forName="ParentBackground1" refType="w" fact="0.0192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l" for="ch" forName="Child1" refType="w" fact="0.0192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if>
      <dgm:else name="Name15">
        <dgm:choose name="Name16">
          <dgm:if name="Name17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18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r" for="ch" forName="Parent2" refType="w" fact="0.3751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r" for="ch" forName="Parent1" refType="w" fact="0.8403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r" for="ch" forName="Accent2" refType="w" fact="0.4502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r" for="ch" forName="ParentBackground2" refType="w" fact="0.4352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r" for="ch" forName="Child2" refType="w" fact="0.4352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r" for="ch" forName="Accent1" refType="w" fact="1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r" for="ch" forName="ParentBackground1" refType="w" fact="0.9003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r" for="ch" forName="Child1" refType="w" fact="0.9003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19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Parent3" refType="w" fact="0.256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r" for="ch" forName="Parent2" refType="w" fact="0.573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r" for="ch" forName="Parent1" refType="w" fact="0.891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r" for="ch" forName="Accent3" refType="w" fact="0.3072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r" for="ch" forName="ParentBackground3" refType="w" fact="0.297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r" for="ch" forName="Child3" refType="w" fact="0.297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r" for="ch" forName="Accent2" refType="w" fact="0.6878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r" for="ch" forName="ParentBackground2" refType="w" fact="0.614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r" for="ch" forName="Child2" refType="w" fact="0.614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r" for="ch" forName="Accent1" refType="w" fact="1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r" for="ch" forName="ParentBackground1" refType="w" fact="0.932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r" for="ch" forName="Child1" refType="w" fact="0.932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20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Parent4" refType="w" fact="0.1943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r" for="ch" forName="Parent3" refType="w" fact="0.4353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r" for="ch" forName="Parent2" refType="w" fact="0.6763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r" for="ch" forName="Parent1" refType="w" fact="0.9173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r" for="ch" forName="Accent4" refType="w" fact="0.2332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r" for="ch" forName="ParentBackground4" refType="w" fact="0.2254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r" for="ch" forName="Child4" refType="w" fact="0.2254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r" for="ch" forName="Accent3" refType="w" fact="0.523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r" for="ch" forName="ParentBackground3" refType="w" fact="0.4664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r" for="ch" forName="Child3" refType="w" fact="0.4664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r" for="ch" forName="Accent2" refType="w" fact="0.763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r" for="ch" forName="ParentBackground2" refType="w" fact="0.7074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r" for="ch" forName="Child2" refType="w" fact="0.7074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r" for="ch" forName="Accent1" refType="w" fact="1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r" for="ch" forName="ParentBackground1" refType="w" fact="0.9484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r" for="ch" forName="Child1" refType="w" fact="0.9484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21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Parent5" refType="w" fact="0.1566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r" for="ch" forName="Parent4" refType="w" fact="0.3508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r" for="ch" forName="Parent3" refType="w" fact="0.54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r" for="ch" forName="Parent2" refType="w" fact="0.7391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r" for="ch" forName="Parent1" refType="w" fact="0.9333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r" for="ch" forName="Accent5" refType="w" fact="0.1879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r" for="ch" forName="ParentBackground5" refType="w" fact="0.1817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r" for="ch" forName="Child5" refType="w" fact="0.1817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r" for="ch" forName="Accent4" refType="w" fact="0.4211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r" for="ch" forName="ParentBackground4" refType="w" fact="0.3758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r" for="ch" forName="Child4" refType="w" fact="0.3758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r" for="ch" forName="Accent3" refType="w" fact="0.6152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r" for="ch" forName="ParentBackground3" refType="w" fact="0.57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r" for="ch" forName="Child3" refType="w" fact="0.57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r" for="ch" forName="Accent2" refType="w" fact="0.8094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r" for="ch" forName="ParentBackground2" refType="w" fact="0.7642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r" for="ch" forName="Child2" refType="w" fact="0.7642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r" for="ch" forName="Accent1" refType="w" fact="1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r" for="ch" forName="ParentBackground1" refType="w" fact="0.9584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r" for="ch" forName="Child1" refType="w" fact="0.9584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22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r" for="ch" forName="Parent6" refType="w" fact="0.1311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r" for="ch" forName="Parent5" refType="w" fact="0.2937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r" for="ch" forName="Parent4" refType="w" fact="0.4563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r" for="ch" forName="Parent3" refType="w" fact="0.619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r" for="ch" forName="Parent2" refType="w" fact="0.7816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r" for="ch" forName="Parent1" refType="w" fact="0.9442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r" for="ch" forName="Accent6" refType="w" fact="0.1574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r" for="ch" forName="ParentBackground6" refType="w" fact="0.1521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r" for="ch" forName="Child6" refType="w" fact="0.1521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r" for="ch" forName="Accent5" refType="w" fact="0.3526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r" for="ch" forName="ParentBackground5" refType="w" fact="0.3147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r" for="ch" forName="Child5" refType="w" fact="0.3147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r" for="ch" forName="Accent4" refType="w" fact="0.5152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r" for="ch" forName="ParentBackground4" refType="w" fact="0.4773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r" for="ch" forName="Child4" refType="w" fact="0.4773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r" for="ch" forName="Accent3" refType="w" fact="0.6778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r" for="ch" forName="ParentBackground3" refType="w" fact="0.6399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r" for="ch" forName="Child3" refType="w" fact="0.6399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r" for="ch" forName="Accent2" refType="w" fact="0.8404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r" for="ch" forName="ParentBackground2" refType="w" fact="0.802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r" for="ch" forName="Child2" refType="w" fact="0.802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r" for="ch" forName="Accent1" refType="w" fact="1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r" for="ch" forName="ParentBackground1" refType="w" fact="0.9652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r" for="ch" forName="Child1" refType="w" fact="0.9652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23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r" for="ch" forName="Parent7" refType="w" fact="0.1128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r" for="ch" forName="Parent6" refType="w" fact="0.2527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r" for="ch" forName="Parent5" refType="w" fact="0.392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r" for="ch" forName="Parent4" refType="w" fact="0.5324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r" for="ch" forName="Parent3" refType="w" fact="0.6723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r" for="ch" forName="Parent2" refType="w" fact="0.8121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r" for="ch" forName="Parent1" refType="w" fact="0.952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r" for="ch" forName="Accent7" refType="w" fact="0.1354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r" for="ch" forName="ParentBackground7" refType="w" fact="0.1308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r" for="ch" forName="Child7" refType="w" fact="0.1308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r" for="ch" forName="Accent6" refType="w" fact="0.3033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r" for="ch" forName="ParentBackground6" refType="w" fact="0.2707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r" for="ch" forName="Child6" refType="w" fact="0.2707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r" for="ch" forName="Accent5" refType="w" fact="0.4431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r" for="ch" forName="ParentBackground5" refType="w" fact="0.4106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r" for="ch" forName="Child5" refType="w" fact="0.4106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r" for="ch" forName="Accent4" refType="w" fact="0.583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r" for="ch" forName="ParentBackground4" refType="w" fact="0.5504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r" for="ch" forName="Child4" refType="w" fact="0.5504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r" for="ch" forName="Accent3" refType="w" fact="0.7229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r" for="ch" forName="ParentBackground3" refType="w" fact="0.6903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r" for="ch" forName="Child3" refType="w" fact="0.6903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r" for="ch" forName="Accent2" refType="w" fact="0.8627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r" for="ch" forName="ParentBackground2" refType="w" fact="0.8302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r" for="ch" forName="Child2" refType="w" fact="0.8302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r" for="ch" forName="Accent1" refType="w" fact="1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r" for="ch" forName="ParentBackground1" refType="w" fact="0.97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r" for="ch" forName="Child1" refType="w" fact="0.97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24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r" for="ch" forName="Parent8" refType="w" fact="0.099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r" for="ch" forName="Parent7" refType="w" fact="0.2217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r" for="ch" forName="Parent6" refType="w" fact="0.3444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r" for="ch" forName="Parent5" refType="w" fact="0.4671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r" for="ch" forName="Parent4" refType="w" fact="0.5898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r" for="ch" forName="Parent3" refType="w" fact="0.712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r" for="ch" forName="Parent2" refType="w" fact="0.8352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r" for="ch" forName="Parent1" refType="w" fact="0.9579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r" for="ch" forName="Accent8" refType="w" fact="0.1187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r" for="ch" forName="ParentBackground8" refType="w" fact="0.1148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r" for="ch" forName="Child8" refType="w" fact="0.1148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r" for="ch" forName="Accent7" refType="w" fact="0.2661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r" for="ch" forName="ParentBackground7" refType="w" fact="0.237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r" for="ch" forName="Child7" refType="w" fact="0.237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r" for="ch" forName="Accent6" refType="w" fact="0.3888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r" for="ch" forName="ParentBackground6" refType="w" fact="0.3602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r" for="ch" forName="Child6" refType="w" fact="0.3602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r" for="ch" forName="Accent5" refType="w" fact="0.511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r" for="ch" forName="ParentBackground5" refType="w" fact="0.4829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r" for="ch" forName="Child5" refType="w" fact="0.4829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r" for="ch" forName="Accent4" refType="w" fact="0.6342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r" for="ch" forName="ParentBackground4" refType="w" fact="0.6056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r" for="ch" forName="Child4" refType="w" fact="0.6056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r" for="ch" forName="Accent3" refType="w" fact="0.7569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r" for="ch" forName="ParentBackground3" refType="w" fact="0.7283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r" for="ch" forName="Child3" refType="w" fact="0.7283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r" for="ch" forName="Accent2" refType="w" fact="0.8796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r" for="ch" forName="ParentBackground2" refType="w" fact="0.851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r" for="ch" forName="Child2" refType="w" fact="0.851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r" for="ch" forName="Accent1" refType="w" fact="1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r" for="ch" forName="ParentBackground1" refType="w" fact="0.9737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r" for="ch" forName="Child1" refType="w" fact="0.9737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25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r" for="ch" forName="Parent9" refType="w" fact="0.0881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r" for="ch" forName="Parent8" refType="w" fact="0.1974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r" for="ch" forName="Parent7" refType="w" fact="0.3067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r" for="ch" forName="Parent6" refType="w" fact="0.416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r" for="ch" forName="Parent5" refType="w" fact="0.5253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r" for="ch" forName="Parent4" refType="w" fact="0.6346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r" for="ch" forName="Parent3" refType="w" fact="0.7439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r" for="ch" forName="Parent2" refType="w" fact="0.8532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r" for="ch" forName="Parent1" refType="w" fact="0.962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r" for="ch" forName="Accent9" refType="w" fact="0.1058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r" for="ch" forName="ParentBackground9" refType="w" fact="0.1022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r" for="ch" forName="Child9" refType="w" fact="0.1022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r" for="ch" forName="Accent8" refType="w" fact="0.237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r" for="ch" forName="ParentBackground8" refType="w" fact="0.211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r" for="ch" forName="Child8" refType="w" fact="0.211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r" for="ch" forName="Accent7" refType="w" fact="0.3462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r" for="ch" forName="ParentBackground7" refType="w" fact="0.3208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r" for="ch" forName="Child7" refType="w" fact="0.3208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r" for="ch" forName="Accent6" refType="w" fact="0.455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r" for="ch" forName="ParentBackground6" refType="w" fact="0.4301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r" for="ch" forName="Child6" refType="w" fact="0.4301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r" for="ch" forName="Accent5" refType="w" fact="0.5648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r" for="ch" forName="ParentBackground5" refType="w" fact="0.5394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r" for="ch" forName="Child5" refType="w" fact="0.5394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r" for="ch" forName="Accent4" refType="w" fact="0.6741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r" for="ch" forName="ParentBackground4" refType="w" fact="0.6487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r" for="ch" forName="Child4" refType="w" fact="0.6487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r" for="ch" forName="Accent3" refType="w" fact="0.7834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r" for="ch" forName="ParentBackground3" refType="w" fact="0.758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r" for="ch" forName="Child3" refType="w" fact="0.758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r" for="ch" forName="Accent2" refType="w" fact="0.8927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r" for="ch" forName="ParentBackground2" refType="w" fact="0.8673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r" for="ch" forName="Child2" refType="w" fact="0.8673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r" for="ch" forName="Accent1" refType="w" fact="1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r" for="ch" forName="ParentBackground1" refType="w" fact="0.9765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r" for="ch" forName="Child1" refType="w" fact="0.9765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26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r" for="ch" forName="Parent10" refType="w" fact="0.079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r" for="ch" forName="Parent9" refType="w" fact="0.178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r" for="ch" forName="Parent8" refType="w" fact="0.276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r" for="ch" forName="Parent7" refType="w" fact="0.37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r" for="ch" forName="Parent6" refType="w" fact="0.4736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r" for="ch" forName="Parent5" refType="w" fact="0.5721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r" for="ch" forName="Parent4" refType="w" fact="0.6706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r" for="ch" forName="Parent3" refType="w" fact="0.7691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r" for="ch" forName="Parent2" refType="w" fact="0.8676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r" for="ch" forName="Parent1" refType="w" fact="0.9662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r" for="ch" forName="Accent10" refType="w" fact="0.0953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r" for="ch" forName="ParentBackground10" refType="w" fact="0.0922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r" for="ch" forName="Child10" refType="w" fact="0.0922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r" for="ch" forName="Accent9" refType="w" fact="0.2136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r" for="ch" forName="ParentBackground9" refType="w" fact="0.1907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r" for="ch" forName="Child9" refType="w" fact="0.1907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r" for="ch" forName="Accent8" refType="w" fact="0.3121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r" for="ch" forName="ParentBackground8" refType="w" fact="0.2892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r" for="ch" forName="Child8" refType="w" fact="0.2892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r" for="ch" forName="Accent7" refType="w" fact="0.4107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r" for="ch" forName="ParentBackground7" refType="w" fact="0.3877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r" for="ch" forName="Child7" refType="w" fact="0.3877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r" for="ch" forName="Accent6" refType="w" fact="0.5092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r" for="ch" forName="ParentBackground6" refType="w" fact="0.4863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r" for="ch" forName="Child6" refType="w" fact="0.4863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r" for="ch" forName="Accent5" refType="w" fact="0.6077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r" for="ch" forName="ParentBackground5" refType="w" fact="0.5848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r" for="ch" forName="Child5" refType="w" fact="0.5848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r" for="ch" forName="Accent4" refType="w" fact="0.7062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r" for="ch" forName="ParentBackground4" refType="w" fact="0.6833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r" for="ch" forName="Child4" refType="w" fact="0.6833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r" for="ch" forName="Accent3" refType="w" fact="0.8048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r" for="ch" forName="ParentBackground3" refType="w" fact="0.7818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r" for="ch" forName="Child3" refType="w" fact="0.7818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r" for="ch" forName="Accent2" refType="w" fact="0.9033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r" for="ch" forName="ParentBackground2" refType="w" fact="0.8804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r" for="ch" forName="Child2" refType="w" fact="0.8804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r" for="ch" forName="Accent1" refType="w" fact="1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r" for="ch" forName="ParentBackground1" refType="w" fact="0.9789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r" for="ch" forName="Child1" refType="w" fact="0.9789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27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r" for="ch" forName="Parent11" refType="w" fact="0.0723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r" for="ch" forName="Parent10" refType="w" fact="0.162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r" for="ch" forName="Parent9" refType="w" fact="0.2517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r" for="ch" forName="Parent8" refType="w" fact="0.3414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r" for="ch" forName="Parent7" refType="w" fact="0.4311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r" for="ch" forName="Parent6" refType="w" fact="0.5208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r" for="ch" forName="Parent5" refType="w" fact="0.610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r" for="ch" forName="Parent4" refType="w" fact="0.7001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r" for="ch" forName="Parent3" refType="w" fact="0.7898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r" for="ch" forName="Parent2" refType="w" fact="0.879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r" for="ch" forName="Parent1" refType="w" fact="0.9692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r" for="ch" forName="Accent11" refType="w" fact="0.0868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r" for="ch" forName="ParentBackground11" refType="w" fact="0.0839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r" for="ch" forName="Child11" refType="w" fact="0.0839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r" for="ch" forName="Accent10" refType="w" fact="0.194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r" for="ch" forName="ParentBackground10" refType="w" fact="0.1736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r" for="ch" forName="Child10" refType="w" fact="0.1736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r" for="ch" forName="Accent9" refType="w" fact="0.2842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r" for="ch" forName="ParentBackground9" refType="w" fact="0.2633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r" for="ch" forName="Child9" refType="w" fact="0.2633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r" for="ch" forName="Accent8" refType="w" fact="0.3739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r" for="ch" forName="ParentBackground8" refType="w" fact="0.353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r" for="ch" forName="Child8" refType="w" fact="0.353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r" for="ch" forName="Accent7" refType="w" fact="0.4636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r" for="ch" forName="ParentBackground7" refType="w" fact="0.4427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r" for="ch" forName="Child7" refType="w" fact="0.4427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r" for="ch" forName="Accent6" refType="w" fact="0.5533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r" for="ch" forName="ParentBackground6" refType="w" fact="0.5323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r" for="ch" forName="Child6" refType="w" fact="0.5323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r" for="ch" forName="Accent5" refType="w" fact="0.6429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r" for="ch" forName="ParentBackground5" refType="w" fact="0.622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r" for="ch" forName="Child5" refType="w" fact="0.622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r" for="ch" forName="Accent4" refType="w" fact="0.7326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r" for="ch" forName="ParentBackground4" refType="w" fact="0.7117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r" for="ch" forName="Child4" refType="w" fact="0.7117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r" for="ch" forName="Accent3" refType="w" fact="0.8223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r" for="ch" forName="ParentBackground3" refType="w" fact="0.8014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r" for="ch" forName="Child3" refType="w" fact="0.8014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r" for="ch" forName="Accent2" refType="w" fact="0.912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r" for="ch" forName="ParentBackground2" refType="w" fact="0.8911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r" for="ch" forName="Child2" refType="w" fact="0.8911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r" for="ch" forName="Accent1" refType="w" fact="1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r" for="ch" forName="ParentBackground1" refType="w" fact="0.9808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r" for="ch" forName="Child1" refType="w" fact="0.9808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8">
            <dgm:if name="Name29" axis="followSib" ptType="node" func="cnt" op="equ" val="0">
              <dgm:shape xmlns:r="http://schemas.openxmlformats.org/officeDocument/2006/relationships" type="ellipse" r:blip="">
                <dgm:adjLst/>
              </dgm:shape>
            </dgm:if>
            <dgm:else name="Name30">
              <dgm:choose name="Name31">
                <dgm:if name="Name32" axis="precedSib" ptType="node" func="cnt" op="equ" val="10">
                  <dgm:shape xmlns:r="http://schemas.openxmlformats.org/officeDocument/2006/relationships" type="ellipse" r:blip="">
                    <dgm:adjLst/>
                  </dgm:shape>
                </dgm:if>
                <dgm:else name="Name33">
                  <dgm:choose name="Name34">
                    <dgm:if name="Name35" func="var" arg="dir" op="equ" val="norm">
                      <dgm:shape xmlns:r="http://schemas.openxmlformats.org/officeDocument/2006/relationships" rot="45" type="teardrop" r:blip="">
                        <dgm:adjLst>
                          <dgm:adj idx="1" val="1"/>
                        </dgm:adjLst>
                      </dgm:shape>
                    </dgm:if>
                    <dgm:else name="Name36">
                      <dgm:shape xmlns:r="http://schemas.openxmlformats.org/officeDocument/2006/relationships" rot="225" type="teardrop" r:blip="">
                        <dgm:adjLst>
                          <dgm:adj idx="1" val="1"/>
                        </dgm:adjLst>
                      </dgm:shape>
                    </dgm:else>
                  </dgm:choose>
                </dgm:else>
              </dgm:choose>
            </dgm:else>
          </dgm:choose>
          <dgm:presOf/>
        </dgm:layoutNode>
      </dgm:forEach>
      <dgm:forEach name="parentBackgroundRepeat" axis="self">
        <dgm:layoutNode name="ParentBackground" styleLbl="fgAcc1">
          <dgm:alg type="sp"/>
          <dgm:shape xmlns:r="http://schemas.openxmlformats.org/officeDocument/2006/relationships" type="ellipse" r:blip="">
            <dgm:adjLst/>
          </dgm:shape>
          <dgm:presOf axis="self" ptType="node"/>
        </dgm:layoutNode>
      </dgm:forEach>
    </dgm:forEach>
    <dgm:forEach name="Name37" axis="ch" ptType="node" st="11" cnt="1"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38" ref="accentRepeat"/>
      </dgm:layoutNode>
      <dgm:layoutNode name="ParentBackground11">
        <dgm:alg type="sp"/>
        <dgm:shape xmlns:r="http://schemas.openxmlformats.org/officeDocument/2006/relationships" r:blip="">
          <dgm:adjLst/>
        </dgm:shape>
        <dgm:presOf/>
        <dgm:forEach name="Name39" ref="parentBackgroundRepeat"/>
      </dgm:layoutNode>
      <dgm:choose name="Name40">
        <dgm:if name="Name41" axis="ch" ptType="node" func="cnt" op="gte" val="1">
          <dgm:layoutNode name="Child1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2"/>
      </dgm:choose>
      <dgm:layoutNode name="Parent1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3" axis="ch" ptType="node" st="10" cnt="1"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44" ref="accentRepeat"/>
      </dgm:layoutNode>
      <dgm:layoutNode name="ParentBackground10">
        <dgm:alg type="sp"/>
        <dgm:shape xmlns:r="http://schemas.openxmlformats.org/officeDocument/2006/relationships" r:blip="">
          <dgm:adjLst/>
        </dgm:shape>
        <dgm:presOf/>
        <dgm:forEach name="Name45" ref="parentBackgroundRepeat"/>
      </dgm:layoutNode>
      <dgm:choose name="Name46">
        <dgm:if name="Name47" axis="ch" ptType="node" func="cnt" op="gte" val="1">
          <dgm:layoutNode name="Child10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8"/>
      </dgm:choose>
      <dgm:layoutNode name="Parent10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9" axis="ch" ptType="node" st="9" cnt="1"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ParentBackground9">
        <dgm:alg type="sp"/>
        <dgm:shape xmlns:r="http://schemas.openxmlformats.org/officeDocument/2006/relationships" r:blip="">
          <dgm:adjLst/>
        </dgm:shape>
        <dgm:presOf/>
        <dgm:forEach name="Name51" ref="parentBackgroundRepeat"/>
      </dgm:layoutNode>
      <dgm:choose name="Name52">
        <dgm:if name="Name53" axis="ch" ptType="node" func="cnt" op="gte" val="1">
          <dgm:layoutNode name="Child9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4"/>
      </dgm:choose>
      <dgm:layoutNode name="Parent9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55" axis="ch" ptType="node" st="8" cnt="1"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56" ref="accentRepeat"/>
      </dgm:layoutNode>
      <dgm:layoutNode name="ParentBackground8">
        <dgm:alg type="sp"/>
        <dgm:shape xmlns:r="http://schemas.openxmlformats.org/officeDocument/2006/relationships" r:blip="">
          <dgm:adjLst/>
        </dgm:shape>
        <dgm:presOf/>
        <dgm:forEach name="Name57" ref="parentBackgroundRepeat"/>
      </dgm:layoutNode>
      <dgm:choose name="Name58">
        <dgm:if name="Name59" axis="ch" ptType="node" func="cnt" op="gte" val="1">
          <dgm:layoutNode name="Child8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0"/>
      </dgm:choose>
      <dgm:layoutNode name="Parent8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1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62" ref="accentRepeat"/>
      </dgm:layoutNode>
      <dgm:layoutNode name="ParentBackground7">
        <dgm:alg type="sp"/>
        <dgm:shape xmlns:r="http://schemas.openxmlformats.org/officeDocument/2006/relationships" r:blip="">
          <dgm:adjLst/>
        </dgm:shape>
        <dgm:presOf/>
        <dgm:forEach name="Name63" ref="parentBackgroundRepeat"/>
      </dgm:layoutNode>
      <dgm:choose name="Name64">
        <dgm:if name="Name65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6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68" ref="accentRepeat"/>
      </dgm:layoutNode>
      <dgm:layoutNode name="ParentBackground6">
        <dgm:alg type="sp"/>
        <dgm:shape xmlns:r="http://schemas.openxmlformats.org/officeDocument/2006/relationships" r:blip="">
          <dgm:adjLst/>
        </dgm:shape>
        <dgm:presOf/>
        <dgm:forEach name="Name69" ref="parentBackgroundRepeat"/>
      </dgm:layoutNode>
      <dgm:choose name="Name70">
        <dgm:if name="Name71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3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74" ref="accentRepeat"/>
      </dgm:layoutNode>
      <dgm:layoutNode name="ParentBackground5">
        <dgm:alg type="sp"/>
        <dgm:shape xmlns:r="http://schemas.openxmlformats.org/officeDocument/2006/relationships" r:blip="">
          <dgm:adjLst/>
        </dgm:shape>
        <dgm:presOf/>
        <dgm:forEach name="Name75" ref="parentBackgroundRepeat"/>
      </dgm:layoutNode>
      <dgm:choose name="Name76">
        <dgm:if name="Name77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8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9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80" ref="accentRepeat"/>
      </dgm:layoutNode>
      <dgm:layoutNode name="ParentBackground4">
        <dgm:alg type="sp"/>
        <dgm:shape xmlns:r="http://schemas.openxmlformats.org/officeDocument/2006/relationships" r:blip="">
          <dgm:adjLst/>
        </dgm:shape>
        <dgm:presOf/>
        <dgm:forEach name="Name81" ref="parentBackgroundRepeat"/>
      </dgm:layoutNode>
      <dgm:choose name="Name82">
        <dgm:if name="Name8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layoutNode name="ParentBackground3">
        <dgm:alg type="sp"/>
        <dgm:shape xmlns:r="http://schemas.openxmlformats.org/officeDocument/2006/relationships" r:blip="">
          <dgm:adjLst/>
        </dgm:shape>
        <dgm:presOf/>
        <dgm:forEach name="Name87" ref="parentBackgroundRepeat"/>
      </dgm:layoutNode>
      <dgm:choose name="Name88">
        <dgm:if name="Name89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0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1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92" ref="accentRepeat"/>
      </dgm:layoutNode>
      <dgm:layoutNode name="ParentBackground2" styleLbl="fgAcc1">
        <dgm:alg type="sp"/>
        <dgm:shape xmlns:r="http://schemas.openxmlformats.org/officeDocument/2006/relationships" r:blip="">
          <dgm:adjLst/>
        </dgm:shape>
        <dgm:presOf/>
        <dgm:forEach name="Name93" ref="parentBackgroundRepeat"/>
      </dgm:layoutNode>
      <dgm:choose name="Name94">
        <dgm:if name="Name95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6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7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98" ref="accentRepeat"/>
      </dgm:layoutNode>
      <dgm:layoutNode name="ParentBackground1">
        <dgm:alg type="sp"/>
        <dgm:shape xmlns:r="http://schemas.openxmlformats.org/officeDocument/2006/relationships" r:blip="">
          <dgm:adjLst/>
        </dgm:shape>
        <dgm:presOf/>
        <dgm:forEach name="Name99" ref="parentBackgroundRepeat"/>
      </dgm:layoutNode>
      <dgm:choose name="Name100">
        <dgm:if name="Name101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102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9/3/layout/PhasedProcess">
  <dgm:title val=""/>
  <dgm:desc val=""/>
  <dgm:catLst>
    <dgm:cat type="process" pri="12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6" srcId="10" destId="11" srcOrd="0" destOrd="0"/>
        <dgm:cxn modelId="17" srcId="10" destId="12" srcOrd="1" destOrd="0"/>
        <dgm:cxn modelId="18" srcId="10" destId="13" srcOrd="2" destOrd="0"/>
        <dgm:cxn modelId="50" srcId="0" destId="20" srcOrd="1" destOrd="0"/>
        <dgm:cxn modelId="60" srcId="0" destId="30" srcOrd="2" destOrd="0"/>
        <dgm:cxn modelId="32" srcId="30" destId="31" srcOrd="0" destOrd="0"/>
        <dgm:cxn modelId="26" srcId="20" destId="21" srcOrd="0" destOrd="0"/>
        <dgm:cxn modelId="27" srcId="20" destId="22" srcOrd="1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6" srcId="10" destId="11" srcOrd="0" destOrd="0"/>
        <dgm:cxn modelId="17" srcId="10" destId="12" srcOrd="1" destOrd="0"/>
        <dgm:cxn modelId="18" srcId="10" destId="13" srcOrd="2" destOrd="0"/>
        <dgm:cxn modelId="50" srcId="0" destId="20" srcOrd="1" destOrd="0"/>
        <dgm:cxn modelId="60" srcId="0" destId="30" srcOrd="2" destOrd="0"/>
        <dgm:cxn modelId="32" srcId="30" destId="31" srcOrd="0" destOrd="0"/>
        <dgm:cxn modelId="26" srcId="20" destId="21" srcOrd="0" destOrd="0"/>
        <dgm:cxn modelId="27" srcId="20" destId="22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6" srcId="10" destId="11" srcOrd="0" destOrd="0"/>
        <dgm:cxn modelId="17" srcId="10" destId="12" srcOrd="1" destOrd="0"/>
        <dgm:cxn modelId="18" srcId="10" destId="13" srcOrd="2" destOrd="0"/>
        <dgm:cxn modelId="50" srcId="0" destId="20" srcOrd="1" destOrd="0"/>
        <dgm:cxn modelId="60" srcId="0" destId="30" srcOrd="2" destOrd="0"/>
        <dgm:cxn modelId="32" srcId="30" destId="31" srcOrd="0" destOrd="0"/>
        <dgm:cxn modelId="26" srcId="20" destId="21" srcOrd="0" destOrd="0"/>
        <dgm:cxn modelId="27" srcId="20" destId="22" srcOrd="1" destOrd="0"/>
      </dgm:cxnLst>
      <dgm:bg/>
      <dgm:whole/>
    </dgm:dataModel>
  </dgm:clrData>
  <dgm:layoutNode name="Name0">
    <dgm:varLst>
      <dgm:chMax val="3"/>
      <dgm:chPref val="3"/>
      <dgm:bulletEnabled val="1"/>
      <dgm:dir/>
      <dgm:animLvl val="lvl"/>
    </dgm:varLst>
    <dgm:shape xmlns:r="http://schemas.openxmlformats.org/officeDocument/2006/relationships" r:blip="">
      <dgm:adjLst/>
    </dgm:shape>
    <dgm:choose name="Name1">
      <dgm:if name="Name2" axis="ch" ptType="node" func="cnt" op="gte" val="3">
        <dgm:alg type="composite">
          <dgm:param type="ar" val="2.8316"/>
        </dgm:alg>
        <dgm:choose name="Name3">
          <dgm:if name="Name4" func="var" arg="dir" op="equ" val="norm">
            <dgm:constrLst>
              <dgm:constr type="primFontSz" for="des" forName="parentText1" val="65"/>
              <dgm:constr type="primFontSz" for="des" forName="childText1_1" val="65"/>
              <dgm:constr type="primFontSz" for="des" forName="circ1Tx" val="65"/>
              <dgm:constr type="primFontSz" for="des" forName="parentText2" refType="primFontSz" refFor="des" refForName="parentText1" op="equ"/>
              <dgm:constr type="primFontSz" for="des" forName="parentText3" refType="primFontSz" refFor="des" refForName="parentText1" op="equ"/>
              <dgm:constr type="primFontSz" for="des" forName="childText1_1" refType="primFontSz" refFor="des" refForName="parentText1" op="lte"/>
              <dgm:constr type="primFontSz" for="des" forName="childText1_2" refType="primFontSz" refFor="des" refForName="parentText1" op="lte"/>
              <dgm:constr type="primFontSz" for="des" forName="childText1_3" refType="primFontSz" refFor="des" refForName="parentText1" op="lte"/>
              <dgm:constr type="primFontSz" for="des" forName="childText1_4" refType="primFontSz" refFor="des" refForName="parentText1" op="lte"/>
              <dgm:constr type="primFontSz" for="des" forName="childText1_1" refType="primFontSz" refFor="des" refForName="parentText2" op="lte"/>
              <dgm:constr type="primFontSz" for="des" forName="childText1_2" refType="primFontSz" refFor="des" refForName="parentText2" op="lte"/>
              <dgm:constr type="primFontSz" for="des" forName="childText1_3" refType="primFontSz" refFor="des" refForName="parentText2" op="lte"/>
              <dgm:constr type="primFontSz" for="des" forName="childText1_4" refType="primFontSz" refFor="des" refForName="parentText2" op="lte"/>
              <dgm:constr type="primFontSz" for="des" forName="childText1_1" refType="primFontSz" refFor="des" refForName="parentText3" op="lte"/>
              <dgm:constr type="primFontSz" for="des" forName="childText1_2" refType="primFontSz" refFor="des" refForName="parentText3" op="lte"/>
              <dgm:constr type="primFontSz" for="des" forName="childText1_3" refType="primFontSz" refFor="des" refForName="parentText3" op="lte"/>
              <dgm:constr type="primFontSz" for="des" forName="childText1_4" refType="primFontSz" refFor="des" refForName="parentText3" op="lte"/>
              <dgm:constr type="primFontSz" for="des" forName="circ1Tx" refType="primFontSz" refFor="des" refForName="parentText1" op="lte"/>
              <dgm:constr type="primFontSz" for="des" forName="circ2Tx" refType="primFontSz" refFor="des" refForName="parentText1" op="lte"/>
              <dgm:constr type="primFontSz" for="des" forName="circ3Tx" refType="primFontSz" refFor="des" refForName="parentText1" op="lte"/>
              <dgm:constr type="primFontSz" for="des" forName="circ4Tx" refType="primFontSz" refFor="des" refForName="parentText1" op="lte"/>
              <dgm:constr type="primFontSz" for="des" forName="circ1Tx" refType="primFontSz" refFor="des" refForName="parentText2" op="lte"/>
              <dgm:constr type="primFontSz" for="des" forName="circ2Tx" refType="primFontSz" refFor="des" refForName="parentText2" op="lte"/>
              <dgm:constr type="primFontSz" for="des" forName="circ3Tx" refType="primFontSz" refFor="des" refForName="parentText2" op="lte"/>
              <dgm:constr type="primFontSz" for="des" forName="circ4Tx" refType="primFontSz" refFor="des" refForName="parentText2" op="lte"/>
              <dgm:constr type="primFontSz" for="des" forName="circ1Tx" refType="primFontSz" refFor="des" refForName="parentText3" op="lte"/>
              <dgm:constr type="primFontSz" for="des" forName="circ2Tx" refType="primFontSz" refFor="des" refForName="parentText3" op="lte"/>
              <dgm:constr type="primFontSz" for="des" forName="circ3Tx" refType="primFontSz" refFor="des" refForName="parentText3" op="lte"/>
              <dgm:constr type="primFontSz" for="des" forName="circ4Tx" refType="primFontSz" refFor="des" refForName="parentText3" op="lte"/>
              <dgm:constr type="primFontSz" for="des" forName="rightChild" refType="primFontSz" refFor="des" refForName="parentText1" op="lte"/>
              <dgm:constr type="primFontSz" for="des" forName="rightChild" refType="primFontSz" refFor="des" refForName="parentText2" op="lte"/>
              <dgm:constr type="primFontSz" for="des" forName="rightChild" refType="primFontSz" refFor="des" refForName="parentText3" op="lte"/>
              <dgm:constr type="primFontSz" for="des" forName="childText1_2" refType="primFontSz" refFor="des" refForName="childText1_1" op="equ"/>
              <dgm:constr type="primFontSz" for="des" forName="childText1_3" refType="primFontSz" refFor="des" refForName="childText1_1" op="equ"/>
              <dgm:constr type="primFontSz" for="des" forName="childText1_4" refType="primFontSz" refFor="des" refForName="childText1_1" op="equ"/>
              <dgm:constr type="primFontSz" for="des" forName="circ2Tx" refType="primFontSz" refFor="des" refForName="circ1Tx" op="equ"/>
              <dgm:constr type="primFontSz" for="des" forName="circ3Tx" refType="primFontSz" refFor="des" refForName="circ1Tx" op="equ"/>
              <dgm:constr type="primFontSz" for="des" forName="circ4Tx" refType="primFontSz" refFor="des" refForName="circ1Tx" op="equ"/>
              <dgm:constr type="l" for="ch" forName="leftComposite" refType="w" fact="0.0567"/>
              <dgm:constr type="t" for="ch" forName="leftComposite" refType="h" fact="0.1159"/>
              <dgm:constr type="w" for="ch" forName="leftComposite" refType="w" fact="0.2455"/>
              <dgm:constr type="h" for="ch" forName="leftComposite" refType="h" fact="0.6953"/>
              <dgm:constr type="l" for="ch" forName="middleComposite" refType="w" fact="0.365"/>
              <dgm:constr type="t" for="ch" forName="middleComposite" refType="h" fact="0.1545"/>
              <dgm:constr type="w" for="ch" forName="middleComposite" refType="w" fact="0.2728"/>
              <dgm:constr type="h" for="ch" forName="middleComposite" refType="h" fact="0.6567"/>
              <dgm:constr type="l" for="ch" forName="arc1" refType="w" fact="0"/>
              <dgm:constr type="t" for="ch" forName="arc1" refType="h" fact="0"/>
              <dgm:constr type="w" for="ch" forName="arc1" refType="w" fact="0.3305"/>
              <dgm:constr type="h" for="ch" forName="arc1" refType="h" fact="0.9357"/>
              <dgm:constr type="l" for="ch" forName="arc2" refType="w" fact="0.3295"/>
              <dgm:constr type="t" for="ch" forName="arc2" refType="h" fact="0"/>
              <dgm:constr type="w" for="ch" forName="arc2" refType="w" fact="0.3305"/>
              <dgm:constr type="h" for="ch" forName="arc2" refType="h" fact="0.9357"/>
              <dgm:constr type="l" for="ch" forName="arc3" refType="w" fact="0.3401"/>
              <dgm:constr type="t" for="ch" forName="arc3" refType="h" fact="0"/>
              <dgm:constr type="w" for="ch" forName="arc3" refType="w" fact="0.3305"/>
              <dgm:constr type="h" for="ch" forName="arc3" refType="h" fact="0.9357"/>
              <dgm:constr type="l" for="ch" forName="arc4" refType="w" fact="0.6695"/>
              <dgm:constr type="t" for="ch" forName="arc4" refType="h" fact="0"/>
              <dgm:constr type="w" for="ch" forName="arc4" refType="w" fact="0.3305"/>
              <dgm:constr type="h" for="ch" forName="arc4" refType="h" fact="0.9357"/>
              <dgm:constr type="l" for="ch" forName="rightChild" refType="w" fact="0.713"/>
              <dgm:constr type="t" for="ch" forName="rightChild" refType="h" fact="0.1934"/>
              <dgm:constr type="w" for="ch" forName="rightChild" refType="w" fact="0.193"/>
              <dgm:constr type="h" for="ch" forName="rightChild" refType="h" fact="0.5464"/>
              <dgm:constr type="l" for="ch" forName="parentText1" refType="w" fact="0.0621"/>
              <dgm:constr type="t" for="ch" forName="parentText1" refType="h" fact="0.8128"/>
              <dgm:constr type="w" for="ch" forName="parentText1" refType="w" fact="0.2509"/>
              <dgm:constr type="h" for="ch" forName="parentText1" refType="h" fact="0.1872"/>
              <dgm:constr type="l" for="ch" forName="parentText2" refType="w" fact="0.3792"/>
              <dgm:constr type="t" for="ch" forName="parentText2" refType="h" fact="0.8128"/>
              <dgm:constr type="w" for="ch" forName="parentText2" refType="w" fact="0.2509"/>
              <dgm:constr type="h" for="ch" forName="parentText2" refType="h" fact="0.1872"/>
              <dgm:constr type="l" for="ch" forName="parentText3" refType="w" fact="0.6845"/>
              <dgm:constr type="t" for="ch" forName="parentText3" refType="h" fact="0.8128"/>
              <dgm:constr type="w" for="ch" forName="parentText3" refType="w" fact="0.2509"/>
              <dgm:constr type="h" for="ch" forName="parentText3" refType="h" fact="0.1872"/>
            </dgm:constrLst>
          </dgm:if>
          <dgm:else name="Name5">
            <dgm:constrLst>
              <dgm:constr type="primFontSz" for="des" forName="parentText1" val="65"/>
              <dgm:constr type="primFontSz" for="des" forName="childText1_1" val="65"/>
              <dgm:constr type="primFontSz" for="des" forName="circ1Tx" val="65"/>
              <dgm:constr type="primFontSz" for="des" forName="parentText2" refType="primFontSz" refFor="des" refForName="parentText1" op="equ"/>
              <dgm:constr type="primFontSz" for="des" forName="parentText3" refType="primFontSz" refFor="des" refForName="parentText1" op="equ"/>
              <dgm:constr type="primFontSz" for="des" forName="childText1_1" refType="primFontSz" refFor="des" refForName="parentText1" op="lte"/>
              <dgm:constr type="primFontSz" for="des" forName="childText1_2" refType="primFontSz" refFor="des" refForName="parentText1" op="lte"/>
              <dgm:constr type="primFontSz" for="des" forName="childText1_3" refType="primFontSz" refFor="des" refForName="parentText1" op="lte"/>
              <dgm:constr type="primFontSz" for="des" forName="childText1_4" refType="primFontSz" refFor="des" refForName="parentText1" op="lte"/>
              <dgm:constr type="primFontSz" for="des" forName="childText1_1" refType="primFontSz" refFor="des" refForName="parentText2" op="lte"/>
              <dgm:constr type="primFontSz" for="des" forName="childText1_2" refType="primFontSz" refFor="des" refForName="parentText2" op="lte"/>
              <dgm:constr type="primFontSz" for="des" forName="childText1_3" refType="primFontSz" refFor="des" refForName="parentText2" op="lte"/>
              <dgm:constr type="primFontSz" for="des" forName="childText1_4" refType="primFontSz" refFor="des" refForName="parentText2" op="lte"/>
              <dgm:constr type="primFontSz" for="des" forName="childText1_1" refType="primFontSz" refFor="des" refForName="parentText3" op="lte"/>
              <dgm:constr type="primFontSz" for="des" forName="childText1_2" refType="primFontSz" refFor="des" refForName="parentText3" op="lte"/>
              <dgm:constr type="primFontSz" for="des" forName="childText1_3" refType="primFontSz" refFor="des" refForName="parentText3" op="lte"/>
              <dgm:constr type="primFontSz" for="des" forName="childText1_4" refType="primFontSz" refFor="des" refForName="parentText3" op="lte"/>
              <dgm:constr type="primFontSz" for="des" forName="circ1Tx" refType="primFontSz" refFor="des" refForName="parentText1" op="lte"/>
              <dgm:constr type="primFontSz" for="des" forName="circ2Tx" refType="primFontSz" refFor="des" refForName="parentText1" op="lte"/>
              <dgm:constr type="primFontSz" for="des" forName="circ3Tx" refType="primFontSz" refFor="des" refForName="parentText1" op="lte"/>
              <dgm:constr type="primFontSz" for="des" forName="circ4Tx" refType="primFontSz" refFor="des" refForName="parentText1" op="lte"/>
              <dgm:constr type="primFontSz" for="des" forName="circ1Tx" refType="primFontSz" refFor="des" refForName="parentText2" op="lte"/>
              <dgm:constr type="primFontSz" for="des" forName="circ2Tx" refType="primFontSz" refFor="des" refForName="parentText2" op="lte"/>
              <dgm:constr type="primFontSz" for="des" forName="circ3Tx" refType="primFontSz" refFor="des" refForName="parentText2" op="lte"/>
              <dgm:constr type="primFontSz" for="des" forName="circ4Tx" refType="primFontSz" refFor="des" refForName="parentText2" op="lte"/>
              <dgm:constr type="primFontSz" for="des" forName="circ1Tx" refType="primFontSz" refFor="des" refForName="parentText3" op="lte"/>
              <dgm:constr type="primFontSz" for="des" forName="circ2Tx" refType="primFontSz" refFor="des" refForName="parentText3" op="lte"/>
              <dgm:constr type="primFontSz" for="des" forName="circ3Tx" refType="primFontSz" refFor="des" refForName="parentText3" op="lte"/>
              <dgm:constr type="primFontSz" for="des" forName="circ4Tx" refType="primFontSz" refFor="des" refForName="parentText3" op="lte"/>
              <dgm:constr type="primFontSz" for="des" forName="rightChild" refType="primFontSz" refFor="des" refForName="parentText1" op="lte"/>
              <dgm:constr type="primFontSz" for="des" forName="rightChild" refType="primFontSz" refFor="des" refForName="parentText2" op="lte"/>
              <dgm:constr type="primFontSz" for="des" forName="rightChild" refType="primFontSz" refFor="des" refForName="parentText3" op="lte"/>
              <dgm:constr type="primFontSz" for="des" forName="childText1_2" refType="primFontSz" refFor="des" refForName="childText1_1" op="equ"/>
              <dgm:constr type="primFontSz" for="des" forName="childText1_3" refType="primFontSz" refFor="des" refForName="childText1_1" op="equ"/>
              <dgm:constr type="primFontSz" for="des" forName="childText1_4" refType="primFontSz" refFor="des" refForName="childText1_1" op="equ"/>
              <dgm:constr type="primFontSz" for="des" forName="circ2Tx" refType="primFontSz" refFor="des" refForName="circ1Tx" op="equ"/>
              <dgm:constr type="primFontSz" for="des" forName="circ3Tx" refType="primFontSz" refFor="des" refForName="circ1Tx" op="equ"/>
              <dgm:constr type="primFontSz" for="des" forName="circ4Tx" refType="primFontSz" refFor="des" refForName="circ1Tx" op="equ"/>
              <dgm:constr type="l" for="ch" forName="leftComposite" refType="w" fact="0.72"/>
              <dgm:constr type="t" for="ch" forName="leftComposite" refType="h" fact="0.1159"/>
              <dgm:constr type="w" for="ch" forName="leftComposite" refType="w" fact="0.2455"/>
              <dgm:constr type="h" for="ch" forName="leftComposite" refType="h" fact="0.6953"/>
              <dgm:constr type="l" for="ch" forName="middleComposite" refType="w" fact="0.365"/>
              <dgm:constr type="t" for="ch" forName="middleComposite" refType="h" fact="0.1545"/>
              <dgm:constr type="w" for="ch" forName="middleComposite" refType="w" fact="0.2728"/>
              <dgm:constr type="h" for="ch" forName="middleComposite" refType="h" fact="0.6567"/>
              <dgm:constr type="l" for="ch" forName="rightChild" refType="w" fact="0.09"/>
              <dgm:constr type="t" for="ch" forName="rightChild" refType="h" fact="0.1934"/>
              <dgm:constr type="w" for="ch" forName="rightChild" refType="w" fact="0.193"/>
              <dgm:constr type="h" for="ch" forName="rightChild" refType="h" fact="0.5464"/>
              <dgm:constr type="l" for="ch" forName="arc1" refType="w" fact="0"/>
              <dgm:constr type="t" for="ch" forName="arc1" refType="h" fact="0"/>
              <dgm:constr type="w" for="ch" forName="arc1" refType="w" fact="0.3305"/>
              <dgm:constr type="h" for="ch" forName="arc1" refType="h" fact="0.9357"/>
              <dgm:constr type="l" for="ch" forName="arc2" refType="w" fact="0.3295"/>
              <dgm:constr type="t" for="ch" forName="arc2" refType="h" fact="0"/>
              <dgm:constr type="w" for="ch" forName="arc2" refType="w" fact="0.3305"/>
              <dgm:constr type="h" for="ch" forName="arc2" refType="h" fact="0.9357"/>
              <dgm:constr type="l" for="ch" forName="arc3" refType="w" fact="0.3401"/>
              <dgm:constr type="t" for="ch" forName="arc3" refType="h" fact="0"/>
              <dgm:constr type="w" for="ch" forName="arc3" refType="w" fact="0.3305"/>
              <dgm:constr type="h" for="ch" forName="arc3" refType="h" fact="0.9357"/>
              <dgm:constr type="l" for="ch" forName="arc4" refType="w" fact="0.6695"/>
              <dgm:constr type="t" for="ch" forName="arc4" refType="h" fact="0"/>
              <dgm:constr type="w" for="ch" forName="arc4" refType="w" fact="0.3305"/>
              <dgm:constr type="h" for="ch" forName="arc4" refType="h" fact="0.9357"/>
              <dgm:constr type="l" for="ch" forName="parentText1" refType="w" fact="0.7"/>
              <dgm:constr type="t" for="ch" forName="parentText1" refType="h" fact="0.8128"/>
              <dgm:constr type="w" for="ch" forName="parentText1" refType="w" fact="0.2509"/>
              <dgm:constr type="h" for="ch" forName="parentText1" refType="h" fact="0.1872"/>
              <dgm:constr type="l" for="ch" forName="parentText2" refType="w" fact="0.3792"/>
              <dgm:constr type="t" for="ch" forName="parentText2" refType="h" fact="0.8128"/>
              <dgm:constr type="w" for="ch" forName="parentText2" refType="w" fact="0.2509"/>
              <dgm:constr type="h" for="ch" forName="parentText2" refType="h" fact="0.1872"/>
              <dgm:constr type="l" for="ch" forName="parentText3" refType="w" fact="0.062"/>
              <dgm:constr type="t" for="ch" forName="parentText3" refType="h" fact="0.8128"/>
              <dgm:constr type="w" for="ch" forName="parentText3" refType="w" fact="0.2509"/>
              <dgm:constr type="h" for="ch" forName="parentText3" refType="h" fact="0.1872"/>
            </dgm:constrLst>
          </dgm:else>
        </dgm:choose>
      </dgm:if>
      <dgm:if name="Name6" axis="ch" ptType="node" func="cnt" op="gte" val="2">
        <dgm:alg type="composite">
          <dgm:param type="ar" val="1.8986"/>
        </dgm:alg>
        <dgm:choose name="Name7">
          <dgm:if name="Name8" func="var" arg="dir" op="equ" val="norm">
            <dgm:constrLst>
              <dgm:constr type="primFontSz" for="des" forName="parentText1" val="65"/>
              <dgm:constr type="primFontSz" for="des" forName="childText1_1" val="65"/>
              <dgm:constr type="primFontSz" for="des" forName="circ1Tx" val="65"/>
              <dgm:constr type="primFontSz" for="des" forName="parentText2" refType="primFontSz" refFor="des" refForName="parentText1" op="equ"/>
              <dgm:constr type="primFontSz" for="des" forName="childText1_1" refType="primFontSz" refFor="des" refForName="parentText1" op="lte"/>
              <dgm:constr type="primFontSz" for="des" forName="childText1_2" refType="primFontSz" refFor="des" refForName="parentText1" op="lte"/>
              <dgm:constr type="primFontSz" for="des" forName="childText1_3" refType="primFontSz" refFor="des" refForName="parentText1" op="lte"/>
              <dgm:constr type="primFontSz" for="des" forName="childText1_4" refType="primFontSz" refFor="des" refForName="parentText1" op="lte"/>
              <dgm:constr type="primFontSz" for="des" forName="childText1_1" refType="primFontSz" refFor="des" refForName="parentText2" op="lte"/>
              <dgm:constr type="primFontSz" for="des" forName="childText1_2" refType="primFontSz" refFor="des" refForName="parentText2" op="lte"/>
              <dgm:constr type="primFontSz" for="des" forName="childText1_3" refType="primFontSz" refFor="des" refForName="parentText2" op="lte"/>
              <dgm:constr type="primFontSz" for="des" forName="childText1_4" refType="primFontSz" refFor="des" refForName="parentText2" op="lte"/>
              <dgm:constr type="primFontSz" for="des" forName="childText1_1" refType="primFontSz" refFor="des" refForName="parentText3" op="lte"/>
              <dgm:constr type="primFontSz" for="des" forName="childText1_2" refType="primFontSz" refFor="des" refForName="parentText3" op="lte"/>
              <dgm:constr type="primFontSz" for="des" forName="childText1_3" refType="primFontSz" refFor="des" refForName="parentText3" op="lte"/>
              <dgm:constr type="primFontSz" for="des" forName="childText1_4" refType="primFontSz" refFor="des" refForName="parentText3" op="lte"/>
              <dgm:constr type="primFontSz" for="des" forName="circ1Tx" refType="primFontSz" refFor="des" refForName="parentText1" op="lte"/>
              <dgm:constr type="primFontSz" for="des" forName="circ2Tx" refType="primFontSz" refFor="des" refForName="parentText1" op="lte"/>
              <dgm:constr type="primFontSz" for="des" forName="circ3Tx" refType="primFontSz" refFor="des" refForName="parentText1" op="lte"/>
              <dgm:constr type="primFontSz" for="des" forName="circ4Tx" refType="primFontSz" refFor="des" refForName="parentText1" op="lte"/>
              <dgm:constr type="primFontSz" for="des" forName="circ1Tx" refType="primFontSz" refFor="des" refForName="parentText2" op="lte"/>
              <dgm:constr type="primFontSz" for="des" forName="circ2Tx" refType="primFontSz" refFor="des" refForName="parentText2" op="lte"/>
              <dgm:constr type="primFontSz" for="des" forName="circ3Tx" refType="primFontSz" refFor="des" refForName="parentText2" op="lte"/>
              <dgm:constr type="primFontSz" for="des" forName="circ4Tx" refType="primFontSz" refFor="des" refForName="parentText2" op="lte"/>
              <dgm:constr type="primFontSz" for="des" forName="circ1Tx" refType="primFontSz" refFor="des" refForName="parentText3" op="lte"/>
              <dgm:constr type="primFontSz" for="des" forName="circ2Tx" refType="primFontSz" refFor="des" refForName="parentText3" op="lte"/>
              <dgm:constr type="primFontSz" for="des" forName="circ3Tx" refType="primFontSz" refFor="des" refForName="parentText3" op="lte"/>
              <dgm:constr type="primFontSz" for="des" forName="circ4Tx" refType="primFontSz" refFor="des" refForName="parentText3" op="lte"/>
              <dgm:constr type="primFontSz" for="des" forName="childText1_2" refType="primFontSz" refFor="des" refForName="childText1_1" op="equ"/>
              <dgm:constr type="primFontSz" for="des" forName="childText1_3" refType="primFontSz" refFor="des" refForName="childText1_1" op="equ"/>
              <dgm:constr type="primFontSz" for="des" forName="childText1_4" refType="primFontSz" refFor="des" refForName="childText1_1" op="equ"/>
              <dgm:constr type="primFontSz" for="des" forName="circ2Tx" refType="primFontSz" refFor="des" refForName="circ1Tx" op="equ"/>
              <dgm:constr type="primFontSz" for="des" forName="circ3Tx" refType="primFontSz" refFor="des" refForName="circ1Tx" op="equ"/>
              <dgm:constr type="primFontSz" for="des" forName="circ4Tx" refType="primFontSz" refFor="des" refForName="circ1Tx" op="equ"/>
              <dgm:constr type="l" for="ch" forName="leftComposite" refType="w" fact="0.0941"/>
              <dgm:constr type="t" for="ch" forName="leftComposite" refType="h" fact="0.1159"/>
              <dgm:constr type="w" for="ch" forName="leftComposite" refType="w" fact="0.3469"/>
              <dgm:constr type="h" for="ch" forName="leftComposite" refType="h" fact="0.6953"/>
              <dgm:constr type="l" for="ch" forName="middleComposite" refType="w" fact="0.5782"/>
              <dgm:constr type="t" for="ch" forName="middleComposite" refType="h" fact="0.1159"/>
              <dgm:constr type="w" for="ch" forName="middleComposite" refType="w" fact="0.3389"/>
              <dgm:constr type="h" for="ch" forName="middleComposite" refType="h" fact="0.6567"/>
              <dgm:constr type="l" for="ch" forName="arc1" refType="w" fact="0"/>
              <dgm:constr type="t" for="ch" forName="arc1" refType="h" fact="0"/>
              <dgm:constr type="w" for="ch" forName="arc1" refType="w" fact="0.4928"/>
              <dgm:constr type="h" for="ch" forName="arc1" refType="h" fact="0.9357"/>
              <dgm:constr type="l" for="ch" forName="arc3" refType="w" fact="0.5072"/>
              <dgm:constr type="t" for="ch" forName="arc3" refType="h" fact="0"/>
              <dgm:constr type="w" for="ch" forName="arc3" refType="w" fact="0.4928"/>
              <dgm:constr type="h" for="ch" forName="arc3" refType="h" fact="0.9357"/>
              <dgm:constr type="l" for="ch" forName="parentText1" refType="w" fact="0.0926"/>
              <dgm:constr type="t" for="ch" forName="parentText1" refType="h" fact="0.8128"/>
              <dgm:constr type="w" for="ch" forName="parentText1" refType="w" fact="0.3742"/>
              <dgm:constr type="h" for="ch" forName="parentText1" refType="h" fact="0.1872"/>
              <dgm:constr type="l" for="ch" forName="parentText2" refType="w" fact="0.5655"/>
              <dgm:constr type="t" for="ch" forName="parentText2" refType="h" fact="0.8128"/>
              <dgm:constr type="w" for="ch" forName="parentText2" refType="w" fact="0.3742"/>
              <dgm:constr type="h" for="ch" forName="parentText2" refType="h" fact="0.1872"/>
            </dgm:constrLst>
          </dgm:if>
          <dgm:else name="Name9">
            <dgm:constrLst>
              <dgm:constr type="primFontSz" for="des" forName="parentText1" val="65"/>
              <dgm:constr type="primFontSz" for="des" forName="childText1_1" val="65"/>
              <dgm:constr type="primFontSz" for="des" forName="circ1Tx" val="65"/>
              <dgm:constr type="primFontSz" for="des" forName="parentText2" refType="primFontSz" refFor="des" refForName="parentText1" op="equ"/>
              <dgm:constr type="primFontSz" for="des" forName="childText1_1" refType="primFontSz" refFor="des" refForName="parentText1" op="lte"/>
              <dgm:constr type="primFontSz" for="des" forName="childText1_2" refType="primFontSz" refFor="des" refForName="parentText1" op="lte"/>
              <dgm:constr type="primFontSz" for="des" forName="childText1_3" refType="primFontSz" refFor="des" refForName="parentText1" op="lte"/>
              <dgm:constr type="primFontSz" for="des" forName="childText1_4" refType="primFontSz" refFor="des" refForName="parentText1" op="lte"/>
              <dgm:constr type="primFontSz" for="des" forName="childText1_1" refType="primFontSz" refFor="des" refForName="parentText2" op="lte"/>
              <dgm:constr type="primFontSz" for="des" forName="childText1_2" refType="primFontSz" refFor="des" refForName="parentText2" op="lte"/>
              <dgm:constr type="primFontSz" for="des" forName="childText1_3" refType="primFontSz" refFor="des" refForName="parentText2" op="lte"/>
              <dgm:constr type="primFontSz" for="des" forName="childText1_4" refType="primFontSz" refFor="des" refForName="parentText2" op="lte"/>
              <dgm:constr type="primFontSz" for="des" forName="childText1_1" refType="primFontSz" refFor="des" refForName="parentText3" op="lte"/>
              <dgm:constr type="primFontSz" for="des" forName="childText1_2" refType="primFontSz" refFor="des" refForName="parentText3" op="lte"/>
              <dgm:constr type="primFontSz" for="des" forName="childText1_3" refType="primFontSz" refFor="des" refForName="parentText3" op="lte"/>
              <dgm:constr type="primFontSz" for="des" forName="childText1_4" refType="primFontSz" refFor="des" refForName="parentText3" op="lte"/>
              <dgm:constr type="primFontSz" for="des" forName="circ1Tx" refType="primFontSz" refFor="des" refForName="parentText1" op="lte"/>
              <dgm:constr type="primFontSz" for="des" forName="circ2Tx" refType="primFontSz" refFor="des" refForName="parentText1" op="lte"/>
              <dgm:constr type="primFontSz" for="des" forName="circ3Tx" refType="primFontSz" refFor="des" refForName="parentText1" op="lte"/>
              <dgm:constr type="primFontSz" for="des" forName="circ4Tx" refType="primFontSz" refFor="des" refForName="parentText1" op="lte"/>
              <dgm:constr type="primFontSz" for="des" forName="circ1Tx" refType="primFontSz" refFor="des" refForName="parentText2" op="lte"/>
              <dgm:constr type="primFontSz" for="des" forName="circ2Tx" refType="primFontSz" refFor="des" refForName="parentText2" op="lte"/>
              <dgm:constr type="primFontSz" for="des" forName="circ3Tx" refType="primFontSz" refFor="des" refForName="parentText2" op="lte"/>
              <dgm:constr type="primFontSz" for="des" forName="circ4Tx" refType="primFontSz" refFor="des" refForName="parentText2" op="lte"/>
              <dgm:constr type="primFontSz" for="des" forName="circ1Tx" refType="primFontSz" refFor="des" refForName="parentText3" op="lte"/>
              <dgm:constr type="primFontSz" for="des" forName="circ2Tx" refType="primFontSz" refFor="des" refForName="parentText3" op="lte"/>
              <dgm:constr type="primFontSz" for="des" forName="circ3Tx" refType="primFontSz" refFor="des" refForName="parentText3" op="lte"/>
              <dgm:constr type="primFontSz" for="des" forName="circ4Tx" refType="primFontSz" refFor="des" refForName="parentText3" op="lte"/>
              <dgm:constr type="primFontSz" for="des" forName="childText1_2" refType="primFontSz" refFor="des" refForName="childText1_1" op="equ"/>
              <dgm:constr type="primFontSz" for="des" forName="childText1_3" refType="primFontSz" refFor="des" refForName="childText1_1" op="equ"/>
              <dgm:constr type="primFontSz" for="des" forName="childText1_4" refType="primFontSz" refFor="des" refForName="childText1_1" op="equ"/>
              <dgm:constr type="primFontSz" for="des" forName="circ2Tx" refType="primFontSz" refFor="des" refForName="circ1Tx" op="equ"/>
              <dgm:constr type="primFontSz" for="des" forName="circ3Tx" refType="primFontSz" refFor="des" refForName="circ1Tx" op="equ"/>
              <dgm:constr type="primFontSz" for="des" forName="circ4Tx" refType="primFontSz" refFor="des" refForName="circ1Tx" op="equ"/>
              <dgm:constr type="l" for="ch" forName="leftComposite" refType="w" fact="0.592"/>
              <dgm:constr type="t" for="ch" forName="leftComposite" refType="h" fact="0.1159"/>
              <dgm:constr type="w" for="ch" forName="leftComposite" refType="w" fact="0.3469"/>
              <dgm:constr type="h" for="ch" forName="leftComposite" refType="h" fact="0.6953"/>
              <dgm:constr type="l" for="ch" forName="middleComposite" refType="w" fact="0.0941"/>
              <dgm:constr type="t" for="ch" forName="middleComposite" refType="h" fact="0.1159"/>
              <dgm:constr type="w" for="ch" forName="middleComposite" refType="w" fact="0.3389"/>
              <dgm:constr type="h" for="ch" forName="middleComposite" refType="h" fact="0.6567"/>
              <dgm:constr type="l" for="ch" forName="arc1" refType="w" fact="0"/>
              <dgm:constr type="t" for="ch" forName="arc1" refType="h" fact="0"/>
              <dgm:constr type="w" for="ch" forName="arc1" refType="w" fact="0.4928"/>
              <dgm:constr type="h" for="ch" forName="arc1" refType="h" fact="0.9357"/>
              <dgm:constr type="l" for="ch" forName="arc3" refType="w" fact="0.5072"/>
              <dgm:constr type="t" for="ch" forName="arc3" refType="h" fact="0"/>
              <dgm:constr type="w" for="ch" forName="arc3" refType="w" fact="0.4928"/>
              <dgm:constr type="h" for="ch" forName="arc3" refType="h" fact="0.9357"/>
              <dgm:constr type="l" for="ch" forName="parentText2" refType="w" fact="0.0926"/>
              <dgm:constr type="t" for="ch" forName="parentText2" refType="h" fact="0.8128"/>
              <dgm:constr type="w" for="ch" forName="parentText2" refType="w" fact="0.3742"/>
              <dgm:constr type="h" for="ch" forName="parentText2" refType="h" fact="0.1872"/>
              <dgm:constr type="l" for="ch" forName="parentText1" refType="w" fact="0.5655"/>
              <dgm:constr type="t" for="ch" forName="parentText1" refType="h" fact="0.8128"/>
              <dgm:constr type="w" for="ch" forName="parentText1" refType="w" fact="0.3742"/>
              <dgm:constr type="h" for="ch" forName="parentText1" refType="h" fact="0.1872"/>
            </dgm:constrLst>
          </dgm:else>
        </dgm:choose>
      </dgm:if>
      <dgm:else name="Name10">
        <dgm:alg type="composite">
          <dgm:param type="ar" val="0.8036"/>
        </dgm:alg>
        <dgm:constrLst>
          <dgm:constr type="primFontSz" for="des" forName="parentText1" val="65"/>
          <dgm:constr type="primFontSz" for="des" forName="childText1_1" val="65"/>
          <dgm:constr type="primFontSz" for="des" forName="childText1_1" refType="primFontSz" refFor="des" refForName="parentText1" op="lte"/>
          <dgm:constr type="primFontSz" for="des" forName="childText1_2" refType="primFontSz" refFor="des" refForName="parentText1" op="lte"/>
          <dgm:constr type="primFontSz" for="des" forName="childText1_3" refType="primFontSz" refFor="des" refForName="parentText1" op="lte"/>
          <dgm:constr type="primFontSz" for="des" forName="childText1_4" refType="primFontSz" refFor="des" refForName="parentText1" op="lte"/>
          <dgm:constr type="primFontSz" for="des" forName="childText1_1" refType="primFontSz" refFor="des" refForName="parentText2" op="lte"/>
          <dgm:constr type="primFontSz" for="des" forName="childText1_2" refType="primFontSz" refFor="des" refForName="parentText2" op="lte"/>
          <dgm:constr type="primFontSz" for="des" forName="childText1_3" refType="primFontSz" refFor="des" refForName="parentText2" op="lte"/>
          <dgm:constr type="primFontSz" for="des" forName="childText1_4" refType="primFontSz" refFor="des" refForName="parentText2" op="lte"/>
          <dgm:constr type="primFontSz" for="des" forName="childText1_1" refType="primFontSz" refFor="des" refForName="parentText3" op="lte"/>
          <dgm:constr type="primFontSz" for="des" forName="childText1_2" refType="primFontSz" refFor="des" refForName="parentText3" op="lte"/>
          <dgm:constr type="primFontSz" for="des" forName="childText1_3" refType="primFontSz" refFor="des" refForName="parentText3" op="lte"/>
          <dgm:constr type="primFontSz" for="des" forName="childText1_4" refType="primFontSz" refFor="des" refForName="parentText3" op="lte"/>
          <dgm:constr type="primFontSz" for="des" forName="childText1_2" refType="primFontSz" refFor="des" refForName="childText1_1" op="equ"/>
          <dgm:constr type="primFontSz" for="des" forName="childText1_3" refType="primFontSz" refFor="des" refForName="childText1_1" op="equ"/>
          <dgm:constr type="primFontSz" for="des" forName="childText1_4" refType="primFontSz" refFor="des" refForName="childText1_1" op="equ"/>
          <dgm:constr type="l" for="ch" forName="leftComposite" refType="w" fact="0"/>
          <dgm:constr type="t" for="ch" forName="leftComposite" refType="h" fact="0.1159"/>
          <dgm:constr type="w" for="ch" forName="leftComposite" refType="w"/>
          <dgm:constr type="h" for="ch" forName="leftComposite" refType="h" fact="0.6953"/>
          <dgm:constr type="l" for="ch" forName="parentText1" refType="w" fact="0"/>
          <dgm:constr type="t" for="ch" forName="parentText1" refType="h" fact="0.8128"/>
          <dgm:constr type="w" for="ch" forName="parentText1" refType="w"/>
          <dgm:constr type="h" for="ch" forName="parentText1" refType="h" fact="0.1872"/>
        </dgm:constrLst>
      </dgm:else>
    </dgm:choose>
    <dgm:choose name="Name11">
      <dgm:if name="Name12" axis="ch" ptType="node" func="cnt" op="gte" val="1">
        <dgm:choose name="Name13">
          <dgm:if name="Name14" axis="ch" ptType="node" func="cnt" op="gte" val="2">
            <dgm:layoutNode name="arc1">
              <dgm:alg type="sp"/>
              <dgm:shape xmlns:r="http://schemas.openxmlformats.org/officeDocument/2006/relationships" rot="90" type="blockArc" r:blip="">
                <dgm:adjLst>
                  <dgm:adj idx="1" val="-135"/>
                  <dgm:adj idx="2" val="-45"/>
                  <dgm:adj idx="3" val="0.0496"/>
                </dgm:adjLst>
              </dgm:shape>
              <dgm:presOf/>
            </dgm:layoutNode>
            <dgm:layoutNode name="arc3">
              <dgm:alg type="sp"/>
              <dgm:shape xmlns:r="http://schemas.openxmlformats.org/officeDocument/2006/relationships" rot="270" type="blockArc" r:blip="">
                <dgm:adjLst>
                  <dgm:adj idx="1" val="-135"/>
                  <dgm:adj idx="2" val="-45"/>
                  <dgm:adj idx="3" val="0.0496"/>
                </dgm:adjLst>
              </dgm:shape>
              <dgm:presOf/>
            </dgm:layoutNode>
            <dgm:layoutNode name="parentText2" styleLbl="revTx">
              <dgm:varLst>
                <dgm:chMax val="4"/>
                <dgm:chPref val="3"/>
                <dgm:bulletEnabled val="1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ch 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15"/>
        </dgm:choose>
        <dgm:choose name="Name16">
          <dgm:if name="Name17" axis="ch" ptType="node" func="cnt" op="gte" val="3">
            <dgm:layoutNode name="arc2">
              <dgm:alg type="sp"/>
              <dgm:shape xmlns:r="http://schemas.openxmlformats.org/officeDocument/2006/relationships" rot="90" type="blockArc" r:blip="">
                <dgm:adjLst>
                  <dgm:adj idx="1" val="-135"/>
                  <dgm:adj idx="2" val="-45"/>
                  <dgm:adj idx="3" val="0.0496"/>
                </dgm:adjLst>
              </dgm:shape>
              <dgm:presOf/>
            </dgm:layoutNode>
            <dgm:layoutNode name="arc4">
              <dgm:alg type="sp"/>
              <dgm:shape xmlns:r="http://schemas.openxmlformats.org/officeDocument/2006/relationships" rot="270" type="blockArc" r:blip="">
                <dgm:adjLst>
                  <dgm:adj idx="1" val="-135"/>
                  <dgm:adj idx="2" val="-45"/>
                  <dgm:adj idx="3" val="0.0496"/>
                </dgm:adjLst>
              </dgm:shape>
              <dgm:presOf/>
            </dgm:layoutNode>
            <dgm:layoutNode name="parentText3" styleLbl="revTx">
              <dgm:varLst>
                <dgm:chMax val="1"/>
                <dgm:chPref val="1"/>
                <dgm:bulletEnabled val="1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ch self" ptType="node node" st="3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18"/>
        </dgm:choose>
      </dgm:if>
      <dgm:else name="Name19"/>
    </dgm:choose>
    <dgm:layoutNode name="middleComposite">
      <dgm:choose name="Name20">
        <dgm:if name="Name21" axis="ch ch" ptType="node node" st="2 1" cnt="1 0" func="cnt" op="lte" val="1">
          <dgm:alg type="composite">
            <dgm:param type="ar" val="1"/>
          </dgm:alg>
        </dgm:if>
        <dgm:if name="Name22" axis="ch ch" ptType="node node" st="2 1" cnt="1 0" func="cnt" op="equ" val="2">
          <dgm:alg type="composite">
            <dgm:param type="ar" val="1.792"/>
          </dgm:alg>
        </dgm:if>
        <dgm:if name="Name23" axis="ch ch" ptType="node node" st="2 1" cnt="1 0" func="cnt" op="equ" val="3">
          <dgm:alg type="composite">
            <dgm:param type="ar" val="1"/>
          </dgm:alg>
        </dgm:if>
        <dgm:else name="Name24">
          <dgm:alg type="composite">
            <dgm:param type="ar" val="1"/>
          </dgm:alg>
        </dgm:else>
      </dgm:choose>
      <dgm:shape xmlns:r="http://schemas.openxmlformats.org/officeDocument/2006/relationships" r:blip="">
        <dgm:adjLst/>
      </dgm:shape>
      <dgm:presOf/>
      <dgm:choose name="Name25">
        <dgm:if name="Name26" axis="ch ch" ptType="node node" st="2 1" cnt="1 0" func="cnt" op="lte" val="1">
          <dgm:constrLst>
            <dgm:constr type="ctrX" for="ch" forName="circ1" refType="w" fact="0.5"/>
            <dgm:constr type="ctrY" for="ch" forName="circ1" refType="h" fact="0.5"/>
            <dgm:constr type="w" for="ch" forName="circ1" refType="w"/>
            <dgm:constr type="h" for="ch" forName="circ1" refType="h"/>
            <dgm:constr type="l" for="ch" forName="circ1Tx" refType="w" fact="0.2"/>
            <dgm:constr type="t" for="ch" forName="circ1Tx" refType="h" fact="0.1"/>
            <dgm:constr type="w" for="ch" forName="circ1Tx" refType="w" fact="0.6"/>
            <dgm:constr type="h" for="ch" forName="circ1Tx" refType="h" fact="0.8"/>
          </dgm:constrLst>
        </dgm:if>
        <dgm:if name="Name27" axis="ch ch" ptType="node node" st="2 1" cnt="1 0" func="cnt" op="equ" val="2">
          <dgm:constrLst>
            <dgm:constr type="ctrX" for="ch" forName="circ1" refType="w" fact="0.3"/>
            <dgm:constr type="ctrY" for="ch" forName="circ1" refType="h" fact="0.5"/>
            <dgm:constr type="w" for="ch" forName="circ1" refType="w" fact="0.555"/>
            <dgm:constr type="h" for="ch" forName="circ1" refType="h" fact="0.99456"/>
            <dgm:constr type="l" for="ch" forName="circ1Tx" refType="w" fact="0.1"/>
            <dgm:constr type="t" for="ch" forName="circ1Tx" refType="h" fact="0.12"/>
            <dgm:constr type="w" for="ch" forName="circ1Tx" refType="w" fact="0.32"/>
            <dgm:constr type="h" for="ch" forName="circ1Tx" refType="h" fact="0.76"/>
            <dgm:constr type="ctrX" for="ch" forName="circ2" refType="w" fact="0.7"/>
            <dgm:constr type="ctrY" for="ch" forName="circ2" refType="h" fact="0.5"/>
            <dgm:constr type="w" for="ch" forName="circ2" refType="w" fact="0.555"/>
            <dgm:constr type="h" for="ch" forName="circ2" refType="h" fact="0.99456"/>
            <dgm:constr type="l" for="ch" forName="circ2Tx" refType="w" fact="0.58"/>
            <dgm:constr type="t" for="ch" forName="circ2Tx" refType="h" fact="0.12"/>
            <dgm:constr type="w" for="ch" forName="circ2Tx" refType="w" fact="0.32"/>
            <dgm:constr type="h" for="ch" forName="circ2Tx" refType="h" fact="0.76"/>
          </dgm:constrLst>
        </dgm:if>
        <dgm:if name="Name28" axis="ch ch" ptType="node node" st="2 1" cnt="1 0" func="cnt" op="equ" val="3">
          <dgm:constrLst>
            <dgm:constr type="ctrX" for="ch" forName="circ1" refType="w" fact="0.5"/>
            <dgm:constr type="ctrY" for="ch" forName="circ1" refType="w" fact="0.25"/>
            <dgm:constr type="w" for="ch" forName="circ1" refType="w" fact="0.6"/>
            <dgm:constr type="h" for="ch" forName="circ1" refType="h" fact="0.6"/>
            <dgm:constr type="l" for="ch" forName="circ1Tx" refType="w" fact="0.28"/>
            <dgm:constr type="t" for="ch" forName="circ1Tx" refType="h" fact="0.055"/>
            <dgm:constr type="w" for="ch" forName="circ1Tx" refType="w" fact="0.44"/>
            <dgm:constr type="h" for="ch" forName="circ1Tx" refType="h" fact="0.27"/>
            <dgm:constr type="ctrX" for="ch" forName="circ2" refType="w" fact="0.7165"/>
            <dgm:constr type="ctrY" for="ch" forName="circ2" refType="w" fact="0.625"/>
            <dgm:constr type="w" for="ch" forName="circ2" refType="w" fact="0.6"/>
            <dgm:constr type="h" for="ch" forName="circ2" refType="h" fact="0.6"/>
            <dgm:constr type="l" for="ch" forName="circ2Tx" refType="w" fact="0.6"/>
            <dgm:constr type="t" for="ch" forName="circ2Tx" refType="h" fact="0.48"/>
            <dgm:constr type="w" for="ch" forName="circ2Tx" refType="w" fact="0.36"/>
            <dgm:constr type="h" for="ch" forName="circ2Tx" refType="h" fact="0.33"/>
            <dgm:constr type="ctrX" for="ch" forName="circ3" refType="w" fact="0.2835"/>
            <dgm:constr type="ctrY" for="ch" forName="circ3" refType="w" fact="0.625"/>
            <dgm:constr type="w" for="ch" forName="circ3" refType="w" fact="0.6"/>
            <dgm:constr type="h" for="ch" forName="circ3" refType="h" fact="0.6"/>
            <dgm:constr type="l" for="ch" forName="circ3Tx" refType="w" fact="0.04"/>
            <dgm:constr type="t" for="ch" forName="circ3Tx" refType="h" fact="0.48"/>
            <dgm:constr type="w" for="ch" forName="circ3Tx" refType="w" fact="0.36"/>
            <dgm:constr type="h" for="ch" forName="circ3Tx" refType="h" fact="0.33"/>
          </dgm:constrLst>
        </dgm:if>
        <dgm:else name="Name29">
          <dgm:constrLst>
            <dgm:constr type="ctrX" for="ch" forName="circ1" refType="w" fact="0.5"/>
            <dgm:constr type="ctrY" for="ch" forName="circ1" refType="w" fact="0.27"/>
            <dgm:constr type="w" for="ch" forName="circ1" refType="w" fact="0.52"/>
            <dgm:constr type="h" for="ch" forName="circ1" refType="h" fact="0.52"/>
            <dgm:constr type="l" for="ch" forName="circ1Tx" refType="w" fact="0.3"/>
            <dgm:constr type="t" for="ch" forName="circ1Tx" refType="h" fact="0.08"/>
            <dgm:constr type="w" for="ch" forName="circ1Tx" refType="w" fact="0.4"/>
            <dgm:constr type="h" for="ch" forName="circ1Tx" refType="h" fact="0.165"/>
            <dgm:constr type="ctrX" for="ch" forName="circ2" refType="w" fact="0.73"/>
            <dgm:constr type="ctrY" for="ch" forName="circ2" refType="w" fact="0.5"/>
            <dgm:constr type="w" for="ch" forName="circ2" refType="w" fact="0.52"/>
            <dgm:constr type="h" for="ch" forName="circ2" refType="h" fact="0.52"/>
            <dgm:constr type="r" for="ch" forName="circ2Tx" refType="w" fact="0.95"/>
            <dgm:constr type="t" for="ch" forName="circ2Tx" refType="h" fact="0.3"/>
            <dgm:constr type="w" for="ch" forName="circ2Tx" refType="w" fact="0.2"/>
            <dgm:constr type="h" for="ch" forName="circ2Tx" refType="h" fact="0.4"/>
            <dgm:constr type="ctrX" for="ch" forName="circ3" refType="w" fact="0.5"/>
            <dgm:constr type="ctrY" for="ch" forName="circ3" refType="w" fact="0.73"/>
            <dgm:constr type="w" for="ch" forName="circ3" refType="w" fact="0.52"/>
            <dgm:constr type="h" for="ch" forName="circ3" refType="h" fact="0.52"/>
            <dgm:constr type="l" for="ch" forName="circ3Tx" refType="w" fact="0.3"/>
            <dgm:constr type="b" for="ch" forName="circ3Tx" refType="h" fact="0.92"/>
            <dgm:constr type="w" for="ch" forName="circ3Tx" refType="w" fact="0.4"/>
            <dgm:constr type="h" for="ch" forName="circ3Tx" refType="h" fact="0.165"/>
            <dgm:constr type="ctrX" for="ch" forName="circ4" refType="w" fact="0.27"/>
            <dgm:constr type="ctrY" for="ch" forName="circ4" refType="h" fact="0.5"/>
            <dgm:constr type="w" for="ch" forName="circ4" refType="w" fact="0.52"/>
            <dgm:constr type="h" for="ch" forName="circ4" refType="h" fact="0.52"/>
            <dgm:constr type="l" for="ch" forName="circ4Tx" refType="w" fact="0.05"/>
            <dgm:constr type="t" for="ch" forName="circ4Tx" refType="h" fact="0.3"/>
            <dgm:constr type="w" for="ch" forName="circ4Tx" refType="w" fact="0.2"/>
            <dgm:constr type="h" for="ch" forName="circ4Tx" refType="h" fact="0.4"/>
          </dgm:constrLst>
        </dgm:else>
      </dgm:choose>
      <dgm:ruleLst/>
      <dgm:forEach name="Name30" axis="ch ch" ptType="node node" st="2 1" cnt="1 1">
        <dgm:layoutNode name="circ1" styleLbl="vennNode1">
          <dgm:alg type="sp"/>
          <dgm:shape xmlns:r="http://schemas.openxmlformats.org/officeDocument/2006/relationships" type="ellipse" r:blip="">
            <dgm:adjLst/>
          </dgm:shape>
          <dgm:presOf axis="desOrSelf" ptType="node"/>
          <dgm:constrLst/>
          <dgm:ruleLst/>
        </dgm:layoutNode>
        <dgm:layoutNode name="circ1Tx" styleLbl="revTx">
          <dgm:varLst>
            <dgm:chMax val="0"/>
            <dgm:chPref val="0"/>
          </dgm:varLst>
          <dgm:alg type="tx">
            <dgm:param type="txAnchorHorzCh" val="ctr"/>
            <dgm:param type="txAnchorVertCh" val="mid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/>
            <dgm:constr type="bMarg"/>
            <dgm:constr type="lMarg"/>
            <dgm:constr type="rMarg"/>
            <dgm:constr type="primFontSz" val="20"/>
          </dgm:constrLst>
          <dgm:ruleLst>
            <dgm:rule type="primFontSz" val="5" fact="NaN" max="NaN"/>
          </dgm:ruleLst>
        </dgm:layoutNode>
      </dgm:forEach>
      <dgm:forEach name="Name31" axis="ch ch" ptType="node node" st="2 2" cnt="1 1">
        <dgm:layoutNode name="circ2" styleLbl="vennNode1">
          <dgm:alg type="sp"/>
          <dgm:shape xmlns:r="http://schemas.openxmlformats.org/officeDocument/2006/relationships" type="ellipse" r:blip="">
            <dgm:adjLst/>
          </dgm:shape>
          <dgm:presOf axis="desOrSelf" ptType="node"/>
          <dgm:constrLst/>
          <dgm:ruleLst/>
        </dgm:layoutNode>
        <dgm:layoutNode name="circ2Tx" styleLbl="revTx">
          <dgm:varLst>
            <dgm:chMax val="0"/>
            <dgm:chPref val="0"/>
          </dgm:varLst>
          <dgm:alg type="tx">
            <dgm:param type="txAnchorHorzCh" val="ctr"/>
            <dgm:param type="txAnchorVertCh" val="mid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/>
            <dgm:constr type="bMarg"/>
            <dgm:constr type="lMarg"/>
            <dgm:constr type="rMarg"/>
            <dgm:constr type="primFontSz" val="20"/>
          </dgm:constrLst>
          <dgm:ruleLst>
            <dgm:rule type="primFontSz" val="5" fact="NaN" max="NaN"/>
          </dgm:ruleLst>
        </dgm:layoutNode>
      </dgm:forEach>
      <dgm:forEach name="Name32" axis="ch ch" ptType="node node" st="2 3" cnt="1 1">
        <dgm:layoutNode name="circ3" styleLbl="vennNode1">
          <dgm:alg type="sp"/>
          <dgm:shape xmlns:r="http://schemas.openxmlformats.org/officeDocument/2006/relationships" type="ellipse" r:blip="">
            <dgm:adjLst/>
          </dgm:shape>
          <dgm:presOf axis="desOrSelf" ptType="node"/>
          <dgm:constrLst/>
          <dgm:ruleLst/>
        </dgm:layoutNode>
        <dgm:layoutNode name="circ3Tx" styleLbl="revTx">
          <dgm:varLst>
            <dgm:chMax val="0"/>
            <dgm:chPref val="0"/>
          </dgm:varLst>
          <dgm:alg type="tx">
            <dgm:param type="txAnchorHorzCh" val="ctr"/>
            <dgm:param type="txAnchorVertCh" val="mid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/>
            <dgm:constr type="bMarg"/>
            <dgm:constr type="lMarg"/>
            <dgm:constr type="rMarg"/>
            <dgm:constr type="primFontSz" val="20"/>
          </dgm:constrLst>
          <dgm:ruleLst>
            <dgm:rule type="primFontSz" val="5" fact="NaN" max="NaN"/>
          </dgm:ruleLst>
        </dgm:layoutNode>
      </dgm:forEach>
      <dgm:forEach name="Name33" axis="ch ch" ptType="node node" st="2 4" cnt="1 1">
        <dgm:layoutNode name="circ4" styleLbl="vennNode1">
          <dgm:alg type="sp"/>
          <dgm:shape xmlns:r="http://schemas.openxmlformats.org/officeDocument/2006/relationships" type="ellipse" r:blip="">
            <dgm:adjLst/>
          </dgm:shape>
          <dgm:presOf axis="desOrSelf" ptType="node"/>
          <dgm:constrLst/>
          <dgm:ruleLst/>
        </dgm:layoutNode>
        <dgm:layoutNode name="circ4Tx" styleLbl="revTx">
          <dgm:varLst>
            <dgm:chMax val="0"/>
            <dgm:chPref val="0"/>
            <dgm:bulletEnabled val="1"/>
          </dgm:varLst>
          <dgm:alg type="tx">
            <dgm:param type="txAnchorHorzCh" val="ctr"/>
            <dgm:param type="txAnchorVertCh" val="mid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/>
            <dgm:constr type="bMarg"/>
            <dgm:constr type="lMarg"/>
            <dgm:constr type="rMarg"/>
            <dgm:constr type="primFontSz" val="20"/>
          </dgm:constrLst>
          <dgm:ruleLst>
            <dgm:rule type="primFontSz" val="5" fact="NaN" max="NaN"/>
          </dgm:ruleLst>
        </dgm:layoutNode>
      </dgm:forEach>
    </dgm:layoutNode>
    <dgm:layoutNode name="leftComposite">
      <dgm:choose name="Name34">
        <dgm:if name="Name35" axis="ch ch" ptType="node node" st="1 1" cnt="1 0" func="cnt" op="lte" val="1">
          <dgm:alg type="composite">
            <dgm:param type="ar" val="1.3085"/>
          </dgm:alg>
          <dgm:constrLst>
            <dgm:constr type="l" for="ch" forName="childText1_1" refType="w" fact="0.2124"/>
            <dgm:constr type="t" for="ch" forName="childText1_1" refType="h" fact="0"/>
            <dgm:constr type="w" for="ch" forName="childText1_1" refType="w" fact="0.5759"/>
            <dgm:constr type="h" for="ch" forName="childText1_1" refType="h" fact="0.7535"/>
            <dgm:constr type="l" for="ch" forName="ellipse1" refType="w" fact="0"/>
            <dgm:constr type="t" for="ch" forName="ellipse1" refType="h" fact="0.63"/>
            <dgm:constr type="w" for="ch" forName="ellipse1" refType="w" fact="0.2828"/>
            <dgm:constr type="h" for="ch" forName="ellipse1" refType="h" fact="0.37"/>
            <dgm:constr type="l" for="ch" forName="ellipse2" refType="w" fact="0.82"/>
            <dgm:constr type="t" for="ch" forName="ellipse2" refType="h" fact="0.17"/>
            <dgm:constr type="w" for="ch" forName="ellipse2" refType="w" fact="0.1645"/>
            <dgm:constr type="h" for="ch" forName="ellipse2" refType="h" fact="0.2153"/>
          </dgm:constrLst>
        </dgm:if>
        <dgm:if name="Name36" axis="ch ch" ptType="node node" st="1 1" cnt="1 0" func="cnt" op="equ" val="2">
          <dgm:alg type="composite">
            <dgm:param type="ar" val="0.8917"/>
          </dgm:alg>
          <dgm:constrLst>
            <dgm:constr type="l" for="ch" forName="childText1_1" refType="w" fact="0.1864"/>
            <dgm:constr type="t" for="ch" forName="childText1_1" refType="h" fact="0"/>
            <dgm:constr type="w" for="ch" forName="childText1_1" refType="w" fact="0.5055"/>
            <dgm:constr type="h" for="ch" forName="childText1_1" refType="h" fact="0.4507"/>
            <dgm:constr type="l" for="ch" forName="childText1_2" refType="w" fact="0.4945"/>
            <dgm:constr type="t" for="ch" forName="childText1_2" refType="h" fact="0.3929"/>
            <dgm:constr type="w" for="ch" forName="childText1_2" refType="w" fact="0.5055"/>
            <dgm:constr type="h" for="ch" forName="childText1_2" refType="h" fact="0.4507"/>
            <dgm:constr type="l" for="ch" forName="ellipse1" refType="w" fact="0"/>
            <dgm:constr type="t" for="ch" forName="ellipse1" refType="h" fact="0.3768"/>
            <dgm:constr type="w" for="ch" forName="ellipse1" refType="w" fact="0.2482"/>
            <dgm:constr type="h" for="ch" forName="ellipse1" refType="h" fact="0.2213"/>
            <dgm:constr type="l" for="ch" forName="ellipse3" refType="w" fact="0.5474"/>
            <dgm:constr type="t" for="ch" forName="ellipse3" refType="h" fact="0.8712"/>
            <dgm:constr type="w" for="ch" forName="ellipse3" refType="w" fact="0.1444"/>
            <dgm:constr type="h" for="ch" forName="ellipse3" refType="h" fact="0.1288"/>
            <dgm:constr type="l" for="ch" forName="ellipse2" refType="w" fact="0.7333"/>
            <dgm:constr type="t" for="ch" forName="ellipse2" refType="h" fact="0.0887"/>
            <dgm:constr type="w" for="ch" forName="ellipse2" refType="w" fact="0.1444"/>
            <dgm:constr type="h" for="ch" forName="ellipse2" refType="h" fact="0.1288"/>
          </dgm:constrLst>
        </dgm:if>
        <dgm:if name="Name37" axis="ch ch" ptType="node node" st="1 1" cnt="1 0" func="cnt" op="equ" val="3">
          <dgm:alg type="composite">
            <dgm:param type="ar" val="1.0811"/>
          </dgm:alg>
          <dgm:constrLst>
            <dgm:constr type="l" for="ch" forName="childText1_3" refType="w" fact="0.1649"/>
            <dgm:constr type="t" for="ch" forName="childText1_3" refType="h" fact="0.5389"/>
            <dgm:constr type="w" for="ch" forName="childText1_3" refType="w" fact="0.4265"/>
            <dgm:constr type="h" for="ch" forName="childText1_3" refType="h" fact="0.4611"/>
            <dgm:constr type="l" for="ch" forName="childText1_1" refType="w" fact="0.1573"/>
            <dgm:constr type="t" for="ch" forName="childText1_1" refType="h" fact="0"/>
            <dgm:constr type="w" for="ch" forName="childText1_1" refType="w" fact="0.4265"/>
            <dgm:constr type="h" for="ch" forName="childText1_1" refType="h" fact="0.4611"/>
            <dgm:constr type="l" for="ch" forName="childText1_2" refType="w" fact="0.5735"/>
            <dgm:constr type="t" for="ch" forName="childText1_2" refType="h" fact="0.2754"/>
            <dgm:constr type="w" for="ch" forName="childText1_2" refType="w" fact="0.4265"/>
            <dgm:constr type="h" for="ch" forName="childText1_2" refType="h" fact="0.4611"/>
            <dgm:constr type="l" for="ch" forName="ellipse1" refType="w" fact="0"/>
            <dgm:constr type="t" for="ch" forName="ellipse1" refType="h" fact="0.3855"/>
            <dgm:constr type="w" for="ch" forName="ellipse1" refType="w" fact="0.2095"/>
            <dgm:constr type="h" for="ch" forName="ellipse1" refType="h" fact="0.2264"/>
            <dgm:constr type="l" for="ch" forName="ellipse3" refType="w" fact="0.6181"/>
            <dgm:constr type="t" for="ch" forName="ellipse3" refType="h" fact="0.7647"/>
            <dgm:constr type="w" for="ch" forName="ellipse3" refType="w" fact="0.1219"/>
            <dgm:constr type="h" for="ch" forName="ellipse3" refType="h" fact="0.1317"/>
            <dgm:constr type="l" for="ch" forName="ellipse2" refType="w" fact="0.6188"/>
            <dgm:constr type="t" for="ch" forName="ellipse2" refType="h" fact="0.0907"/>
            <dgm:constr type="w" for="ch" forName="ellipse2" refType="w" fact="0.1219"/>
            <dgm:constr type="h" for="ch" forName="ellipse2" refType="h" fact="0.1317"/>
          </dgm:constrLst>
        </dgm:if>
        <dgm:else name="Name38">
          <dgm:alg type="composite">
            <dgm:param type="ar" val="0.9472"/>
          </dgm:alg>
          <dgm:constrLst>
            <dgm:constr type="l" for="ch" forName="childText1_3" refType="w" fact="0"/>
            <dgm:constr type="t" for="ch" forName="childText1_3" refType="h" fact="0.6035"/>
            <dgm:constr type="w" for="ch" forName="childText1_3" refType="w" fact="0.4186"/>
            <dgm:constr type="h" for="ch" forName="childText1_3" refType="h" fact="0.3965"/>
            <dgm:constr type="l" for="ch" forName="childText1_1" refType="w" fact="0.0981"/>
            <dgm:constr type="t" for="ch" forName="childText1_1" refType="h" fact="0"/>
            <dgm:constr type="w" for="ch" forName="childText1_1" refType="w" fact="0.4186"/>
            <dgm:constr type="h" for="ch" forName="childText1_1" refType="h" fact="0.3965"/>
            <dgm:constr type="l" for="ch" forName="childText1_2" refType="w" fact="0.5385"/>
            <dgm:constr type="t" for="ch" forName="childText1_2" refType="h" fact="0.1304"/>
            <dgm:constr type="w" for="ch" forName="childText1_2" refType="w" fact="0.4186"/>
            <dgm:constr type="h" for="ch" forName="childText1_2" refType="h" fact="0.3965"/>
            <dgm:constr type="l" for="ch" forName="ellipse4" refType="w" fact="0.3222"/>
            <dgm:constr type="t" for="ch" forName="ellipse4" refType="h" fact="0.4232"/>
            <dgm:constr type="w" for="ch" forName="ellipse4" refType="w" fact="0.2056"/>
            <dgm:constr type="h" for="ch" forName="ellipse4" refType="h" fact="0.1947"/>
            <dgm:constr type="l" for="ch" forName="ellipse1" refType="w" fact="0.1489"/>
            <dgm:constr type="t" for="ch" forName="ellipse1" refType="h" fact="0.4502"/>
            <dgm:constr type="w" for="ch" forName="ellipse1" refType="w" fact="0.1196"/>
            <dgm:constr type="h" for="ch" forName="ellipse1" refType="h" fact="0.1133"/>
            <dgm:constr type="l" for="ch" forName="ellipse2" refType="w" fact="0.5384"/>
            <dgm:constr type="t" for="ch" forName="ellipse2" refType="h" fact="0.0124"/>
            <dgm:constr type="w" for="ch" forName="ellipse2" refType="w" fact="0.1196"/>
            <dgm:constr type="h" for="ch" forName="ellipse2" refType="h" fact="0.1133"/>
            <dgm:constr type="l" for="ch" forName="childText1_4" refType="w" fact="0.4625"/>
            <dgm:constr type="t" for="ch" forName="childText1_4" refType="h" fact="0.5719"/>
            <dgm:constr type="w" for="ch" forName="childText1_4" refType="w" fact="0.4186"/>
            <dgm:constr type="h" for="ch" forName="childText1_4" refType="h" fact="0.3965"/>
            <dgm:constr type="l" for="ch" forName="ellipse3" refType="w" fact="0.8804"/>
            <dgm:constr type="t" for="ch" forName="ellipse3" refType="h" fact="0.5329"/>
            <dgm:constr type="w" for="ch" forName="ellipse3" refType="w" fact="0.1196"/>
            <dgm:constr type="h" for="ch" forName="ellipse3" refType="h" fact="0.1133"/>
            <dgm:constr type="l" for="ch" forName="ellipse5" refType="w" fact="0.0146"/>
            <dgm:constr type="t" for="ch" forName="ellipse5" refType="h" fact="0.5228"/>
            <dgm:constr type="w" for="ch" forName="ellipse5" refType="w" fact="0.0899"/>
            <dgm:constr type="h" for="ch" forName="ellipse5" refType="h" fact="0.0851"/>
          </dgm:constrLst>
        </dgm:else>
      </dgm:choose>
      <dgm:forEach name="Name39" axis="ch ch" ptType="node node" st="1 1" cnt="1 1">
        <dgm:layoutNode name="childText1_1" styleLbl="vennNode1">
          <dgm:varLst>
            <dgm:chMax val="0"/>
            <dgm:chPref val="0"/>
          </dgm:varLst>
          <dgm:alg type="tx"/>
          <dgm:shape xmlns:r="http://schemas.openxmlformats.org/officeDocument/2006/relationships" type="ellipse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ellipse1" styleLbl="ven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ellipse2" styleLbl="venn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  <dgm:forEach name="Name40" axis="ch ch" ptType="node node" st="1 2" cnt="1 1">
        <dgm:layoutNode name="childText1_2" styleLbl="vennNode1">
          <dgm:varLst>
            <dgm:chMax val="0"/>
            <dgm:chPref val="0"/>
          </dgm:varLst>
          <dgm:alg type="tx"/>
          <dgm:shape xmlns:r="http://schemas.openxmlformats.org/officeDocument/2006/relationships" type="ellipse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ellipse3" styleLbl="venn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  <dgm:forEach name="Name41" axis="ch ch" ptType="node node" st="1 3" cnt="1 1">
        <dgm:layoutNode name="childText1_3" styleLbl="vennNode1">
          <dgm:varLst>
            <dgm:chMax val="0"/>
            <dgm:chPref val="0"/>
          </dgm:varLst>
          <dgm:alg type="tx"/>
          <dgm:shape xmlns:r="http://schemas.openxmlformats.org/officeDocument/2006/relationships" type="ellipse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forEach>
      <dgm:forEach name="Name42" axis="ch ch" ptType="node node" st="1 4" cnt="1 1">
        <dgm:layoutNode name="childText1_4" styleLbl="vennNode1">
          <dgm:varLst>
            <dgm:chMax val="0"/>
            <dgm:chPref val="0"/>
          </dgm:varLst>
          <dgm:alg type="tx"/>
          <dgm:shape xmlns:r="http://schemas.openxmlformats.org/officeDocument/2006/relationships" type="ellipse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ellipse4" styleLbl="ven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ellipse5" styleLbl="venn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</dgm:layoutNode>
    <dgm:choose name="Name43">
      <dgm:if name="Name44" axis="ch ch" ptType="node node" st="3 1" cnt="1 0" func="cnt" op="gte" val="1">
        <dgm:layoutNode name="rightChild">
          <dgm:varLst>
            <dgm:chMax val="0"/>
            <dgm:chPref val="0"/>
          </dgm:varLst>
          <dgm:alg type="tx"/>
          <dgm:shape xmlns:r="http://schemas.openxmlformats.org/officeDocument/2006/relationships" type="ellipse" r:blip="">
            <dgm:adjLst/>
          </dgm:shape>
          <dgm:presOf axis="ch des" ptType="node node" st="3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45"/>
    </dgm:choose>
    <dgm:layoutNode name="parentText1" styleLbl="revTx">
      <dgm:varLst>
        <dgm:chMax val="4"/>
        <dgm:chPref val="3"/>
        <dgm:bulletEnabled val="1"/>
      </dgm:varLst>
      <dgm:alg type="tx"/>
      <dgm:shape xmlns:r="http://schemas.openxmlformats.org/officeDocument/2006/relationships" type="rect" r:blip="">
        <dgm:adjLst/>
      </dgm:shape>
      <dgm:presOf axis="ch self" ptType="node node" st="1 1" cnt="1 0"/>
      <dgm:constrLst>
        <dgm:constr type="lMarg" refType="primFontSz" fact="0.3"/>
        <dgm:constr type="rMarg" refType="primFontSz" fact="0.3"/>
        <dgm:constr type="tMarg" refType="primFontSz" fact="0.3"/>
        <dgm:constr type="bMarg" refType="primFontSz" fact="0.3"/>
      </dgm:constrLst>
      <dgm:ruleLst>
        <dgm:rule type="primFontSz" val="5" fact="NaN" max="NaN"/>
      </dgm:ruleLst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9F93363-4B1F-4C8E-A6A8-E59E73B1D5D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8712200" cy="5667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9F94A02-2C6F-4C3E-B8A6-F4E320ED106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11387138" y="0"/>
            <a:ext cx="8712200" cy="5667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53A15D-369C-476E-A4FD-27B2714E554A}" type="datetimeFigureOut">
              <a:rPr lang="en-US" smtClean="0"/>
              <a:t>6/15/2023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DC65AE-70C1-456E-BDCB-3BF147736CF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0748963"/>
            <a:ext cx="8712200" cy="5667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6D416F-24FB-46D6-8460-CBAA61BA370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11387138" y="10748963"/>
            <a:ext cx="8712200" cy="5667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F4DE49-BEC2-4CDB-9AEE-41A7BC71EE6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73775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8712200" cy="5667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1387138" y="0"/>
            <a:ext cx="8712200" cy="5667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BD8B44-2349-4EE3-B0D0-553C8A2F62DF}" type="datetimeFigureOut">
              <a:rPr lang="en-US" smtClean="0"/>
              <a:t>6/15/2023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559550" y="1414463"/>
            <a:ext cx="6985000" cy="38195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2009775" y="5445125"/>
            <a:ext cx="16084550" cy="445611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0748963"/>
            <a:ext cx="8712200" cy="5667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1387138" y="10748963"/>
            <a:ext cx="8712200" cy="5667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D9C5E5-9620-4FBC-AD03-52B8306EED0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54174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357479" rtl="0" eaLnBrk="1" latinLnBrk="0" hangingPunct="1">
      <a:defRPr sz="1782" kern="1200">
        <a:solidFill>
          <a:schemeClr val="tx1"/>
        </a:solidFill>
        <a:latin typeface="+mn-lt"/>
        <a:ea typeface="+mn-ea"/>
        <a:cs typeface="+mn-cs"/>
      </a:defRPr>
    </a:lvl1pPr>
    <a:lvl2pPr marL="678739" algn="l" defTabSz="1357479" rtl="0" eaLnBrk="1" latinLnBrk="0" hangingPunct="1">
      <a:defRPr sz="1782" kern="1200">
        <a:solidFill>
          <a:schemeClr val="tx1"/>
        </a:solidFill>
        <a:latin typeface="+mn-lt"/>
        <a:ea typeface="+mn-ea"/>
        <a:cs typeface="+mn-cs"/>
      </a:defRPr>
    </a:lvl2pPr>
    <a:lvl3pPr marL="1357479" algn="l" defTabSz="1357479" rtl="0" eaLnBrk="1" latinLnBrk="0" hangingPunct="1">
      <a:defRPr sz="1782" kern="1200">
        <a:solidFill>
          <a:schemeClr val="tx1"/>
        </a:solidFill>
        <a:latin typeface="+mn-lt"/>
        <a:ea typeface="+mn-ea"/>
        <a:cs typeface="+mn-cs"/>
      </a:defRPr>
    </a:lvl3pPr>
    <a:lvl4pPr marL="2036217" algn="l" defTabSz="1357479" rtl="0" eaLnBrk="1" latinLnBrk="0" hangingPunct="1">
      <a:defRPr sz="1782" kern="1200">
        <a:solidFill>
          <a:schemeClr val="tx1"/>
        </a:solidFill>
        <a:latin typeface="+mn-lt"/>
        <a:ea typeface="+mn-ea"/>
        <a:cs typeface="+mn-cs"/>
      </a:defRPr>
    </a:lvl4pPr>
    <a:lvl5pPr marL="2714956" algn="l" defTabSz="1357479" rtl="0" eaLnBrk="1" latinLnBrk="0" hangingPunct="1">
      <a:defRPr sz="1782" kern="1200">
        <a:solidFill>
          <a:schemeClr val="tx1"/>
        </a:solidFill>
        <a:latin typeface="+mn-lt"/>
        <a:ea typeface="+mn-ea"/>
        <a:cs typeface="+mn-cs"/>
      </a:defRPr>
    </a:lvl5pPr>
    <a:lvl6pPr marL="3393694" algn="l" defTabSz="1357479" rtl="0" eaLnBrk="1" latinLnBrk="0" hangingPunct="1">
      <a:defRPr sz="1782" kern="1200">
        <a:solidFill>
          <a:schemeClr val="tx1"/>
        </a:solidFill>
        <a:latin typeface="+mn-lt"/>
        <a:ea typeface="+mn-ea"/>
        <a:cs typeface="+mn-cs"/>
      </a:defRPr>
    </a:lvl6pPr>
    <a:lvl7pPr marL="4072434" algn="l" defTabSz="1357479" rtl="0" eaLnBrk="1" latinLnBrk="0" hangingPunct="1">
      <a:defRPr sz="1782" kern="1200">
        <a:solidFill>
          <a:schemeClr val="tx1"/>
        </a:solidFill>
        <a:latin typeface="+mn-lt"/>
        <a:ea typeface="+mn-ea"/>
        <a:cs typeface="+mn-cs"/>
      </a:defRPr>
    </a:lvl7pPr>
    <a:lvl8pPr marL="4751171" algn="l" defTabSz="1357479" rtl="0" eaLnBrk="1" latinLnBrk="0" hangingPunct="1">
      <a:defRPr sz="1782" kern="1200">
        <a:solidFill>
          <a:schemeClr val="tx1"/>
        </a:solidFill>
        <a:latin typeface="+mn-lt"/>
        <a:ea typeface="+mn-ea"/>
        <a:cs typeface="+mn-cs"/>
      </a:defRPr>
    </a:lvl8pPr>
    <a:lvl9pPr marL="5429910" algn="l" defTabSz="1357479" rtl="0" eaLnBrk="1" latinLnBrk="0" hangingPunct="1">
      <a:defRPr sz="1782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B93AAE-39A4-4FB6-B99F-FFF20F41B31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2130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B93AAE-39A4-4FB6-B99F-FFF20F41B31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2557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B93AAE-39A4-4FB6-B99F-FFF20F41B31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2176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559550" y="1414463"/>
            <a:ext cx="6985000" cy="38195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4190E-9D7B-4847-98AB-991B2B42748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1036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7FBA29-C8B7-4C4E-8C81-C75566523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E72271-086E-4FC1-9362-D725AEF5AD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039" y="1224384"/>
            <a:ext cx="12859106" cy="4756577"/>
          </a:xfrm>
        </p:spPr>
        <p:txBody>
          <a:bodyPr vert="horz" lIns="0" tIns="45720" rIns="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marL="249911" lvl="0" indent="-249911">
              <a:buClr>
                <a:srgbClr val="F03782"/>
              </a:buClr>
            </a:pPr>
            <a:r>
              <a:rPr lang="en-US"/>
              <a:t>Click to edit Master text styles</a:t>
            </a:r>
          </a:p>
          <a:p>
            <a:pPr marL="249911" lvl="1" indent="-249911">
              <a:buClr>
                <a:srgbClr val="F03782"/>
              </a:buClr>
            </a:pPr>
            <a:r>
              <a:rPr lang="en-US"/>
              <a:t>Second level</a:t>
            </a:r>
          </a:p>
          <a:p>
            <a:pPr marL="249911" lvl="2" indent="-249911">
              <a:buClr>
                <a:srgbClr val="F03782"/>
              </a:buClr>
            </a:pPr>
            <a:r>
              <a:rPr lang="en-US"/>
              <a:t>Third level</a:t>
            </a:r>
          </a:p>
          <a:p>
            <a:pPr marL="249911" lvl="3" indent="-249911">
              <a:buClr>
                <a:srgbClr val="F03782"/>
              </a:buClr>
            </a:pPr>
            <a:r>
              <a:rPr lang="en-US"/>
              <a:t>Fourth level</a:t>
            </a:r>
          </a:p>
          <a:p>
            <a:pPr marL="249911" lvl="4" indent="-249911">
              <a:buClr>
                <a:srgbClr val="F03782"/>
              </a:buClr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FD4E52-5098-4AC2-91CF-F352A63268E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TCS Confidential</a:t>
            </a:r>
          </a:p>
        </p:txBody>
      </p:sp>
    </p:spTree>
    <p:extLst>
      <p:ext uri="{BB962C8B-B14F-4D97-AF65-F5344CB8AC3E}">
        <p14:creationId xmlns:p14="http://schemas.microsoft.com/office/powerpoint/2010/main" val="17590331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213B8F0-6A13-4C09-87E6-7C343222B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A42B828-E838-46A6-BE5A-0BCB34CA9A3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0787" y="3114913"/>
            <a:ext cx="6064482" cy="376193"/>
          </a:xfrm>
        </p:spPr>
        <p:txBody>
          <a:bodyPr vert="horz" wrap="square" lIns="0" tIns="17145" rIns="0" bIns="0" rtlCol="0">
            <a:spAutoFit/>
          </a:bodyPr>
          <a:lstStyle>
            <a:lvl1pPr>
              <a:defRPr lang="en-US" dirty="0" smtClean="0"/>
            </a:lvl1pPr>
            <a:lvl2pPr marL="666459" indent="0">
              <a:buNone/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0" lvl="0" indent="0">
              <a:buClr>
                <a:srgbClr val="808285"/>
              </a:buClr>
              <a:buFont typeface="Wingdings" panose="05000000000000000000" pitchFamily="2" charset="2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84EFB8F-EA4A-4341-A4CD-09652A6EE59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1857" y="6362742"/>
            <a:ext cx="1997415" cy="224229"/>
          </a:xfrm>
        </p:spPr>
        <p:txBody>
          <a:bodyPr vert="horz" wrap="square" lIns="0" tIns="0" rIns="0" bIns="0" rtlCol="0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US" sz="1457" smtClean="0">
                <a:solidFill>
                  <a:schemeClr val="tx1"/>
                </a:solidFill>
              </a:defRPr>
            </a:lvl1pPr>
            <a:lvl2pPr>
              <a:defRPr lang="en-US" sz="1749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lang="en-US" sz="1749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lang="en-US" sz="1749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lang="en-US" sz="1749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marL="249922" lvl="0" indent="-249922" defTabSz="1332853">
              <a:buClr>
                <a:srgbClr val="808285"/>
              </a:buClr>
            </a:pPr>
            <a:r>
              <a:rPr lang="en-US" dirty="0"/>
              <a:t>Date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C9950366-8950-4BD8-A107-00F386B8B2D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597396" y="1975108"/>
            <a:ext cx="7118604" cy="4610894"/>
          </a:xfrm>
          <a:noFill/>
          <a:ln>
            <a:noFill/>
          </a:ln>
        </p:spPr>
        <p:txBody>
          <a:bodyPr vert="horz" wrap="square" lIns="0" tIns="17145" rIns="0" bIns="0" rtlCol="0" anchor="ctr" anchorCtr="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lang="en-US" sz="5248" b="1">
                <a:solidFill>
                  <a:schemeClr val="tx1"/>
                </a:solidFill>
              </a:defRPr>
            </a:lvl1pPr>
          </a:lstStyle>
          <a:p>
            <a:pPr marL="833074" lvl="0" indent="-833074" algn="ctr">
              <a:buClr>
                <a:srgbClr val="808285"/>
              </a:buClr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07103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213B8F0-6A13-4C09-87E6-7C343222B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A42B828-E838-46A6-BE5A-0BCB34CA9A3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0787" y="3114913"/>
            <a:ext cx="6064482" cy="376193"/>
          </a:xfrm>
        </p:spPr>
        <p:txBody>
          <a:bodyPr vert="horz" wrap="square" lIns="0" tIns="17145" rIns="0" bIns="0" rtlCol="0">
            <a:spAutoFit/>
          </a:bodyPr>
          <a:lstStyle>
            <a:lvl1pPr>
              <a:defRPr lang="en-US" dirty="0" smtClean="0"/>
            </a:lvl1pPr>
            <a:lvl2pPr marL="666459" indent="0">
              <a:buNone/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0" lvl="0" indent="0">
              <a:buClr>
                <a:srgbClr val="808285"/>
              </a:buClr>
              <a:buFont typeface="Wingdings" panose="05000000000000000000" pitchFamily="2" charset="2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84EFB8F-EA4A-4341-A4CD-09652A6EE59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1857" y="6362742"/>
            <a:ext cx="1997415" cy="224229"/>
          </a:xfrm>
        </p:spPr>
        <p:txBody>
          <a:bodyPr vert="horz" wrap="square" lIns="0" tIns="0" rIns="0" bIns="0" rtlCol="0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US" sz="1457" smtClean="0">
                <a:solidFill>
                  <a:srgbClr val="F4F3F9"/>
                </a:solidFill>
              </a:defRPr>
            </a:lvl1pPr>
            <a:lvl2pPr>
              <a:defRPr lang="en-US" sz="1749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lang="en-US" sz="1749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lang="en-US" sz="1749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lang="en-US" sz="1749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marL="249922" lvl="0" indent="-249922" defTabSz="1332853">
              <a:buClr>
                <a:srgbClr val="808285"/>
              </a:buClr>
            </a:pPr>
            <a:r>
              <a:rPr lang="en-US" dirty="0"/>
              <a:t>Date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C9950366-8950-4BD8-A107-00F386B8B2D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597396" y="1975108"/>
            <a:ext cx="7118604" cy="4610894"/>
          </a:xfrm>
          <a:noFill/>
          <a:ln>
            <a:noFill/>
          </a:ln>
        </p:spPr>
        <p:txBody>
          <a:bodyPr vert="horz" wrap="square" lIns="0" tIns="17145" rIns="0" bIns="0" rtlCol="0" anchor="ctr" anchorCtr="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lang="en-US" sz="5248" b="1">
                <a:solidFill>
                  <a:schemeClr val="bg1"/>
                </a:solidFill>
              </a:defRPr>
            </a:lvl1pPr>
          </a:lstStyle>
          <a:p>
            <a:pPr marL="833074" lvl="0" indent="-833074" algn="ctr">
              <a:buClr>
                <a:srgbClr val="808285"/>
              </a:buClr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9781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213B8F0-6A13-4C09-87E6-7C343222B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A42B828-E838-46A6-BE5A-0BCB34CA9A3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0787" y="3114913"/>
            <a:ext cx="6064482" cy="376193"/>
          </a:xfrm>
        </p:spPr>
        <p:txBody>
          <a:bodyPr vert="horz" wrap="square" lIns="0" tIns="17145" rIns="0" bIns="0" rtlCol="0">
            <a:spAutoFit/>
          </a:bodyPr>
          <a:lstStyle>
            <a:lvl1pPr>
              <a:defRPr lang="en-US" dirty="0" smtClean="0"/>
            </a:lvl1pPr>
            <a:lvl2pPr marL="666459" indent="0">
              <a:buNone/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0" lvl="0" indent="0">
              <a:buClr>
                <a:srgbClr val="808285"/>
              </a:buClr>
              <a:buFont typeface="Wingdings" panose="05000000000000000000" pitchFamily="2" charset="2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84EFB8F-EA4A-4341-A4CD-09652A6EE59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1857" y="6362742"/>
            <a:ext cx="1997415" cy="224229"/>
          </a:xfrm>
        </p:spPr>
        <p:txBody>
          <a:bodyPr vert="horz" wrap="square" lIns="0" tIns="0" rIns="0" bIns="0" rtlCol="0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US" sz="1457" smtClean="0">
                <a:solidFill>
                  <a:schemeClr val="tx1"/>
                </a:solidFill>
              </a:defRPr>
            </a:lvl1pPr>
            <a:lvl2pPr>
              <a:defRPr lang="en-US" sz="1749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lang="en-US" sz="1749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lang="en-US" sz="1749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lang="en-US" sz="1749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marL="249922" lvl="0" indent="-249922" defTabSz="1332853">
              <a:buClr>
                <a:srgbClr val="808285"/>
              </a:buClr>
            </a:pPr>
            <a:r>
              <a:rPr lang="en-US" dirty="0"/>
              <a:t>Date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C9950366-8950-4BD8-A107-00F386B8B2D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597396" y="1975108"/>
            <a:ext cx="7118604" cy="4610894"/>
          </a:xfrm>
          <a:noFill/>
          <a:ln>
            <a:noFill/>
          </a:ln>
        </p:spPr>
        <p:txBody>
          <a:bodyPr vert="horz" wrap="square" lIns="0" tIns="17145" rIns="0" bIns="0" rtlCol="0" anchor="ctr" anchorCtr="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lang="en-US" sz="5248" b="1">
                <a:solidFill>
                  <a:schemeClr val="tx1"/>
                </a:solidFill>
              </a:defRPr>
            </a:lvl1pPr>
          </a:lstStyle>
          <a:p>
            <a:pPr marL="833074" lvl="0" indent="-833074" algn="ctr">
              <a:buClr>
                <a:srgbClr val="808285"/>
              </a:buClr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70030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213B8F0-6A13-4C09-87E6-7C343222B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A42B828-E838-46A6-BE5A-0BCB34CA9A3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0787" y="3114913"/>
            <a:ext cx="6064482" cy="376193"/>
          </a:xfrm>
        </p:spPr>
        <p:txBody>
          <a:bodyPr vert="horz" wrap="square" lIns="0" tIns="17145" rIns="0" bIns="0" rtlCol="0">
            <a:spAutoFit/>
          </a:bodyPr>
          <a:lstStyle>
            <a:lvl1pPr>
              <a:defRPr lang="en-US" dirty="0" smtClean="0"/>
            </a:lvl1pPr>
            <a:lvl2pPr marL="666459" indent="0">
              <a:buNone/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0" lvl="0" indent="0">
              <a:buClr>
                <a:srgbClr val="808285"/>
              </a:buClr>
              <a:buFont typeface="Wingdings" panose="05000000000000000000" pitchFamily="2" charset="2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84EFB8F-EA4A-4341-A4CD-09652A6EE59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1857" y="6362742"/>
            <a:ext cx="1997415" cy="224229"/>
          </a:xfrm>
        </p:spPr>
        <p:txBody>
          <a:bodyPr vert="horz" wrap="square" lIns="0" tIns="0" rIns="0" bIns="0" rtlCol="0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US" sz="1457" smtClean="0">
                <a:solidFill>
                  <a:srgbClr val="F4F3F9"/>
                </a:solidFill>
              </a:defRPr>
            </a:lvl1pPr>
            <a:lvl2pPr>
              <a:defRPr lang="en-US" sz="1749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lang="en-US" sz="1749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lang="en-US" sz="1749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lang="en-US" sz="1749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marL="249922" lvl="0" indent="-249922" defTabSz="1332853">
              <a:buClr>
                <a:srgbClr val="808285"/>
              </a:buClr>
            </a:pPr>
            <a:r>
              <a:rPr lang="en-US" dirty="0"/>
              <a:t>Date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C9950366-8950-4BD8-A107-00F386B8B2D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597396" y="1975108"/>
            <a:ext cx="7118604" cy="4610894"/>
          </a:xfrm>
          <a:noFill/>
          <a:ln>
            <a:noFill/>
          </a:ln>
        </p:spPr>
        <p:txBody>
          <a:bodyPr vert="horz" wrap="square" lIns="0" tIns="17145" rIns="0" bIns="0" rtlCol="0" anchor="ctr" anchorCtr="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lang="en-US" sz="5248" b="1">
                <a:solidFill>
                  <a:schemeClr val="bg1"/>
                </a:solidFill>
              </a:defRPr>
            </a:lvl1pPr>
          </a:lstStyle>
          <a:p>
            <a:pPr marL="833074" lvl="0" indent="-833074" algn="ctr">
              <a:buClr>
                <a:srgbClr val="808285"/>
              </a:buClr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02014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213B8F0-6A13-4C09-87E6-7C343222B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A42B828-E838-46A6-BE5A-0BCB34CA9A3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0787" y="3114913"/>
            <a:ext cx="6064482" cy="376193"/>
          </a:xfrm>
        </p:spPr>
        <p:txBody>
          <a:bodyPr vert="horz" wrap="square" lIns="0" tIns="17145" rIns="0" bIns="0" rtlCol="0">
            <a:spAutoFit/>
          </a:bodyPr>
          <a:lstStyle>
            <a:lvl1pPr>
              <a:defRPr lang="en-US" dirty="0" smtClean="0"/>
            </a:lvl1pPr>
            <a:lvl2pPr marL="666459" indent="0">
              <a:buNone/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0" lvl="0" indent="0">
              <a:buClr>
                <a:srgbClr val="808285"/>
              </a:buClr>
              <a:buFont typeface="Wingdings" panose="05000000000000000000" pitchFamily="2" charset="2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84EFB8F-EA4A-4341-A4CD-09652A6EE59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1857" y="6362742"/>
            <a:ext cx="1997415" cy="224229"/>
          </a:xfrm>
        </p:spPr>
        <p:txBody>
          <a:bodyPr vert="horz" wrap="square" lIns="0" tIns="0" rIns="0" bIns="0" rtlCol="0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US" sz="1457" smtClean="0">
                <a:solidFill>
                  <a:schemeClr val="tx1"/>
                </a:solidFill>
              </a:defRPr>
            </a:lvl1pPr>
            <a:lvl2pPr>
              <a:defRPr lang="en-US" sz="1749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lang="en-US" sz="1749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lang="en-US" sz="1749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lang="en-US" sz="1749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marL="249922" lvl="0" indent="-249922" defTabSz="1332853">
              <a:buClr>
                <a:srgbClr val="808285"/>
              </a:buClr>
            </a:pPr>
            <a:r>
              <a:rPr lang="en-US" dirty="0"/>
              <a:t>Date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C9950366-8950-4BD8-A107-00F386B8B2D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597396" y="1975108"/>
            <a:ext cx="7118604" cy="4610894"/>
          </a:xfrm>
          <a:noFill/>
          <a:ln>
            <a:noFill/>
          </a:ln>
        </p:spPr>
        <p:txBody>
          <a:bodyPr vert="horz" wrap="square" lIns="0" tIns="17145" rIns="0" bIns="0" rtlCol="0" anchor="ctr" anchorCtr="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lang="en-US" sz="5248" b="1">
                <a:solidFill>
                  <a:schemeClr val="tx1"/>
                </a:solidFill>
              </a:defRPr>
            </a:lvl1pPr>
          </a:lstStyle>
          <a:p>
            <a:pPr marL="833074" lvl="0" indent="-833074" algn="ctr">
              <a:buClr>
                <a:srgbClr val="808285"/>
              </a:buClr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71874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213B8F0-6A13-4C09-87E6-7C343222B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A42B828-E838-46A6-BE5A-0BCB34CA9A3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0787" y="3114913"/>
            <a:ext cx="6064482" cy="376193"/>
          </a:xfrm>
        </p:spPr>
        <p:txBody>
          <a:bodyPr vert="horz" wrap="square" lIns="0" tIns="17145" rIns="0" bIns="0" rtlCol="0">
            <a:spAutoFit/>
          </a:bodyPr>
          <a:lstStyle>
            <a:lvl1pPr>
              <a:defRPr lang="en-US" dirty="0" smtClean="0"/>
            </a:lvl1pPr>
            <a:lvl2pPr marL="666459" indent="0">
              <a:buNone/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0" lvl="0" indent="0">
              <a:buClr>
                <a:srgbClr val="808285"/>
              </a:buClr>
              <a:buFont typeface="Wingdings" panose="05000000000000000000" pitchFamily="2" charset="2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84EFB8F-EA4A-4341-A4CD-09652A6EE59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1857" y="6362742"/>
            <a:ext cx="1997415" cy="224229"/>
          </a:xfrm>
        </p:spPr>
        <p:txBody>
          <a:bodyPr vert="horz" wrap="square" lIns="0" tIns="0" rIns="0" bIns="0" rtlCol="0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US" sz="1457" smtClean="0">
                <a:solidFill>
                  <a:srgbClr val="F4F3F9"/>
                </a:solidFill>
              </a:defRPr>
            </a:lvl1pPr>
            <a:lvl2pPr>
              <a:defRPr lang="en-US" sz="1749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lang="en-US" sz="1749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lang="en-US" sz="1749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lang="en-US" sz="1749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marL="249922" lvl="0" indent="-249922" defTabSz="1332853">
              <a:buClr>
                <a:srgbClr val="808285"/>
              </a:buClr>
            </a:pPr>
            <a:r>
              <a:rPr lang="en-US" dirty="0"/>
              <a:t>Date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C9950366-8950-4BD8-A107-00F386B8B2D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597396" y="1975108"/>
            <a:ext cx="7118604" cy="4610894"/>
          </a:xfrm>
          <a:noFill/>
          <a:ln>
            <a:noFill/>
          </a:ln>
        </p:spPr>
        <p:txBody>
          <a:bodyPr vert="horz" wrap="square" lIns="0" tIns="17145" rIns="0" bIns="0" rtlCol="0" anchor="ctr" anchorCtr="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lang="en-US" sz="5248" b="1">
                <a:solidFill>
                  <a:schemeClr val="bg1"/>
                </a:solidFill>
              </a:defRPr>
            </a:lvl1pPr>
          </a:lstStyle>
          <a:p>
            <a:pPr marL="833074" lvl="0" indent="-833074" algn="ctr">
              <a:buClr>
                <a:srgbClr val="808285"/>
              </a:buClr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558201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213B8F0-6A13-4C09-87E6-7C343222B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A42B828-E838-46A6-BE5A-0BCB34CA9A3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0787" y="3114913"/>
            <a:ext cx="6064482" cy="376193"/>
          </a:xfrm>
        </p:spPr>
        <p:txBody>
          <a:bodyPr vert="horz" wrap="square" lIns="0" tIns="17145" rIns="0" bIns="0" rtlCol="0">
            <a:spAutoFit/>
          </a:bodyPr>
          <a:lstStyle>
            <a:lvl1pPr>
              <a:defRPr lang="en-US" dirty="0" smtClean="0"/>
            </a:lvl1pPr>
            <a:lvl2pPr marL="666459" indent="0">
              <a:buNone/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0" lvl="0" indent="0">
              <a:buClr>
                <a:srgbClr val="808285"/>
              </a:buClr>
              <a:buFont typeface="Wingdings" panose="05000000000000000000" pitchFamily="2" charset="2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84EFB8F-EA4A-4341-A4CD-09652A6EE59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1857" y="6362742"/>
            <a:ext cx="1997415" cy="224229"/>
          </a:xfrm>
        </p:spPr>
        <p:txBody>
          <a:bodyPr vert="horz" wrap="square" lIns="0" tIns="0" rIns="0" bIns="0" rtlCol="0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US" sz="1457" smtClean="0">
                <a:solidFill>
                  <a:schemeClr val="tx1"/>
                </a:solidFill>
              </a:defRPr>
            </a:lvl1pPr>
            <a:lvl2pPr>
              <a:defRPr lang="en-US" sz="1749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lang="en-US" sz="1749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lang="en-US" sz="1749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lang="en-US" sz="1749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marL="249922" lvl="0" indent="-249922" defTabSz="1332853">
              <a:buClr>
                <a:srgbClr val="808285"/>
              </a:buClr>
            </a:pPr>
            <a:r>
              <a:rPr lang="en-US" dirty="0"/>
              <a:t>Date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C9950366-8950-4BD8-A107-00F386B8B2D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597396" y="1975108"/>
            <a:ext cx="7118604" cy="4610894"/>
          </a:xfrm>
          <a:noFill/>
          <a:ln>
            <a:noFill/>
          </a:ln>
        </p:spPr>
        <p:txBody>
          <a:bodyPr vert="horz" wrap="square" lIns="0" tIns="17145" rIns="0" bIns="0" rtlCol="0" anchor="ctr" anchorCtr="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lang="en-US" sz="5248" b="1">
                <a:solidFill>
                  <a:schemeClr val="tx1"/>
                </a:solidFill>
              </a:defRPr>
            </a:lvl1pPr>
          </a:lstStyle>
          <a:p>
            <a:pPr marL="833074" lvl="0" indent="-833074" algn="ctr">
              <a:buClr>
                <a:srgbClr val="808285"/>
              </a:buClr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05676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213B8F0-6A13-4C09-87E6-7C343222B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A42B828-E838-46A6-BE5A-0BCB34CA9A3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0787" y="3114913"/>
            <a:ext cx="6064482" cy="376193"/>
          </a:xfrm>
        </p:spPr>
        <p:txBody>
          <a:bodyPr vert="horz" wrap="square" lIns="0" tIns="17145" rIns="0" bIns="0" rtlCol="0">
            <a:spAutoFit/>
          </a:bodyPr>
          <a:lstStyle>
            <a:lvl1pPr>
              <a:defRPr lang="en-US" dirty="0" smtClean="0"/>
            </a:lvl1pPr>
            <a:lvl2pPr marL="666459" indent="0">
              <a:buNone/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0" lvl="0" indent="0">
              <a:buClr>
                <a:srgbClr val="808285"/>
              </a:buClr>
              <a:buFont typeface="Wingdings" panose="05000000000000000000" pitchFamily="2" charset="2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84EFB8F-EA4A-4341-A4CD-09652A6EE59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1857" y="6362742"/>
            <a:ext cx="1997415" cy="224229"/>
          </a:xfrm>
        </p:spPr>
        <p:txBody>
          <a:bodyPr vert="horz" wrap="square" lIns="0" tIns="0" rIns="0" bIns="0" rtlCol="0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US" sz="1457" smtClean="0">
                <a:solidFill>
                  <a:srgbClr val="F4F3F9"/>
                </a:solidFill>
              </a:defRPr>
            </a:lvl1pPr>
            <a:lvl2pPr>
              <a:defRPr lang="en-US" sz="1749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lang="en-US" sz="1749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lang="en-US" sz="1749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lang="en-US" sz="1749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marL="249922" lvl="0" indent="-249922" defTabSz="1332853">
              <a:buClr>
                <a:srgbClr val="808285"/>
              </a:buClr>
            </a:pPr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343516109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213B8F0-6A13-4C09-87E6-7C343222B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A42B828-E838-46A6-BE5A-0BCB34CA9A3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0787" y="3114913"/>
            <a:ext cx="6064482" cy="376193"/>
          </a:xfrm>
        </p:spPr>
        <p:txBody>
          <a:bodyPr vert="horz" wrap="square" lIns="0" tIns="17145" rIns="0" bIns="0" rtlCol="0">
            <a:spAutoFit/>
          </a:bodyPr>
          <a:lstStyle>
            <a:lvl1pPr>
              <a:defRPr lang="en-US" dirty="0" smtClean="0"/>
            </a:lvl1pPr>
            <a:lvl2pPr marL="666459" indent="0">
              <a:buNone/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0" lvl="0" indent="0">
              <a:buClr>
                <a:srgbClr val="808285"/>
              </a:buClr>
              <a:buFont typeface="Wingdings" panose="05000000000000000000" pitchFamily="2" charset="2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84EFB8F-EA4A-4341-A4CD-09652A6EE59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1857" y="6362742"/>
            <a:ext cx="1997415" cy="224229"/>
          </a:xfrm>
        </p:spPr>
        <p:txBody>
          <a:bodyPr vert="horz" wrap="square" lIns="0" tIns="0" rIns="0" bIns="0" rtlCol="0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US" sz="1457" smtClean="0">
                <a:solidFill>
                  <a:schemeClr val="tx1"/>
                </a:solidFill>
              </a:defRPr>
            </a:lvl1pPr>
            <a:lvl2pPr>
              <a:defRPr lang="en-US" sz="1749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lang="en-US" sz="1749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lang="en-US" sz="1749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lang="en-US" sz="1749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marL="249922" lvl="0" indent="-249922" defTabSz="1332853">
              <a:buClr>
                <a:srgbClr val="808285"/>
              </a:buClr>
            </a:pPr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86502168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A97239-289B-4797-A845-B94F72C3D8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720" y="3296798"/>
            <a:ext cx="3975713" cy="90150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64749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9D8D87-8B94-4E76-9CDA-6586738B0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24D5C33-AE96-4EA1-B2BB-AAA290AC8AA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TCS Confidential</a:t>
            </a:r>
          </a:p>
        </p:txBody>
      </p:sp>
    </p:spTree>
    <p:extLst>
      <p:ext uri="{BB962C8B-B14F-4D97-AF65-F5344CB8AC3E}">
        <p14:creationId xmlns:p14="http://schemas.microsoft.com/office/powerpoint/2010/main" val="309354789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213B8F0-6A13-4C09-87E6-7C343222B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0536666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531252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0BE381-38C8-4224-A4AC-6073EF1F1A8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TCS Confidential</a:t>
            </a:r>
          </a:p>
        </p:txBody>
      </p:sp>
    </p:spTree>
    <p:extLst>
      <p:ext uri="{BB962C8B-B14F-4D97-AF65-F5344CB8AC3E}">
        <p14:creationId xmlns:p14="http://schemas.microsoft.com/office/powerpoint/2010/main" val="12850728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7FBA29-C8B7-4C4E-8C81-C75566523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E72271-086E-4FC1-9362-D725AEF5AD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039" y="1224384"/>
            <a:ext cx="12859106" cy="4756577"/>
          </a:xfrm>
        </p:spPr>
        <p:txBody>
          <a:bodyPr vert="horz" lIns="0" tIns="45720" rIns="0" bIns="45720" rtlCol="0">
            <a:normAutofit/>
          </a:bodyPr>
          <a:lstStyle>
            <a:lvl1pPr>
              <a:buClr>
                <a:srgbClr val="E41165"/>
              </a:buClr>
              <a:defRPr lang="en-US" dirty="0"/>
            </a:lvl1pPr>
            <a:lvl2pPr>
              <a:buClr>
                <a:srgbClr val="E41165"/>
              </a:buCl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marL="249911" lvl="0" indent="-249911">
              <a:buClr>
                <a:srgbClr val="F03782"/>
              </a:buClr>
            </a:pPr>
            <a:r>
              <a:rPr lang="en-US" dirty="0"/>
              <a:t>Click to edit Master text styles</a:t>
            </a:r>
          </a:p>
          <a:p>
            <a:pPr marL="552983" lvl="1" indent="-249911">
              <a:buClr>
                <a:srgbClr val="F03782"/>
              </a:buClr>
              <a:buFont typeface="Symbol" panose="05050102010706020507" pitchFamily="18" charset="2"/>
              <a:buChar char="-"/>
            </a:pPr>
            <a:r>
              <a:rPr lang="en-US" dirty="0"/>
              <a:t>Second level</a:t>
            </a:r>
          </a:p>
          <a:p>
            <a:pPr marL="856053" lvl="2" indent="-249911">
              <a:buClr>
                <a:srgbClr val="F03782"/>
              </a:buClr>
            </a:pPr>
            <a:r>
              <a:rPr lang="en-US" dirty="0"/>
              <a:t>Third level</a:t>
            </a:r>
          </a:p>
          <a:p>
            <a:pPr marL="1159125" lvl="3" indent="-249911">
              <a:buClr>
                <a:srgbClr val="F03782"/>
              </a:buClr>
              <a:buFont typeface="Courier New" panose="02070309020205020404" pitchFamily="49" charset="0"/>
              <a:buChar char="o"/>
            </a:pPr>
            <a:r>
              <a:rPr lang="en-US" dirty="0"/>
              <a:t>Fourth level</a:t>
            </a:r>
          </a:p>
          <a:p>
            <a:pPr marL="1462198" lvl="4" indent="-249911">
              <a:buClr>
                <a:srgbClr val="F03782"/>
              </a:buClr>
            </a:pPr>
            <a:r>
              <a:rPr lang="en-US" dirty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FD4E52-5098-4AC2-91CF-F352A63268E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TCS Confidential</a:t>
            </a:r>
          </a:p>
        </p:txBody>
      </p:sp>
    </p:spTree>
    <p:extLst>
      <p:ext uri="{BB962C8B-B14F-4D97-AF65-F5344CB8AC3E}">
        <p14:creationId xmlns:p14="http://schemas.microsoft.com/office/powerpoint/2010/main" val="9303732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9D8D87-8B94-4E76-9CDA-6586738B0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24D5C33-AE96-4EA1-B2BB-AAA290AC8AA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TCS Confidential</a:t>
            </a:r>
          </a:p>
        </p:txBody>
      </p:sp>
    </p:spTree>
    <p:extLst>
      <p:ext uri="{BB962C8B-B14F-4D97-AF65-F5344CB8AC3E}">
        <p14:creationId xmlns:p14="http://schemas.microsoft.com/office/powerpoint/2010/main" val="36189615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0BE381-38C8-4224-A4AC-6073EF1F1A8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TCS Confidential</a:t>
            </a:r>
          </a:p>
        </p:txBody>
      </p:sp>
    </p:spTree>
    <p:extLst>
      <p:ext uri="{BB962C8B-B14F-4D97-AF65-F5344CB8AC3E}">
        <p14:creationId xmlns:p14="http://schemas.microsoft.com/office/powerpoint/2010/main" val="34739831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525465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>
            <a:extLst>
              <a:ext uri="{FF2B5EF4-FFF2-40B4-BE49-F238E27FC236}">
                <a16:creationId xmlns:a16="http://schemas.microsoft.com/office/drawing/2014/main" id="{D27C95A2-2A2F-47E7-88CA-267CE55DA1D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679" b="1679"/>
          <a:stretch/>
        </p:blipFill>
        <p:spPr>
          <a:xfrm>
            <a:off x="11647292" y="676219"/>
            <a:ext cx="1650798" cy="203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4353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213B8F0-6A13-4C09-87E6-7C343222B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A42B828-E838-46A6-BE5A-0BCB34CA9A3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0787" y="3114913"/>
            <a:ext cx="6064482" cy="376193"/>
          </a:xfrm>
        </p:spPr>
        <p:txBody>
          <a:bodyPr vert="horz" wrap="square" lIns="0" tIns="17145" rIns="0" bIns="0" rtlCol="0">
            <a:spAutoFit/>
          </a:bodyPr>
          <a:lstStyle>
            <a:lvl1pPr>
              <a:defRPr lang="en-US" dirty="0" smtClean="0"/>
            </a:lvl1pPr>
            <a:lvl2pPr marL="666459" indent="0">
              <a:buNone/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0" lvl="0" indent="0">
              <a:buClr>
                <a:srgbClr val="808285"/>
              </a:buClr>
              <a:buFont typeface="Wingdings" panose="05000000000000000000" pitchFamily="2" charset="2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84EFB8F-EA4A-4341-A4CD-09652A6EE59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1857" y="6362742"/>
            <a:ext cx="1997415" cy="224229"/>
          </a:xfrm>
        </p:spPr>
        <p:txBody>
          <a:bodyPr vert="horz" wrap="square" lIns="0" tIns="0" rIns="0" bIns="0" rtlCol="0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US" sz="1457" smtClean="0">
                <a:solidFill>
                  <a:srgbClr val="F4F3F9"/>
                </a:solidFill>
              </a:defRPr>
            </a:lvl1pPr>
            <a:lvl2pPr>
              <a:defRPr lang="en-US" sz="1749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lang="en-US" sz="1749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lang="en-US" sz="1749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lang="en-US" sz="1749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marL="249922" lvl="0" indent="-249922" defTabSz="1332853">
              <a:buClr>
                <a:srgbClr val="808285"/>
              </a:buClr>
            </a:pPr>
            <a:r>
              <a:rPr lang="en-US" dirty="0"/>
              <a:t>Date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C9950366-8950-4BD8-A107-00F386B8B2D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597396" y="1975108"/>
            <a:ext cx="7118604" cy="4610894"/>
          </a:xfrm>
          <a:noFill/>
          <a:ln>
            <a:noFill/>
          </a:ln>
        </p:spPr>
        <p:txBody>
          <a:bodyPr vert="horz" wrap="square" lIns="0" tIns="17145" rIns="0" bIns="0" rtlCol="0" anchor="ctr" anchorCtr="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lang="en-US" sz="5248" b="1">
                <a:solidFill>
                  <a:schemeClr val="bg1"/>
                </a:solidFill>
              </a:defRPr>
            </a:lvl1pPr>
          </a:lstStyle>
          <a:p>
            <a:pPr marL="833074" lvl="0" indent="-833074" algn="ctr">
              <a:buClr>
                <a:srgbClr val="808285"/>
              </a:buClr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89391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theme" Target="../theme/theme10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12.svg"/></Relationships>
</file>

<file path=ppt/slideMasters/_rels/slideMaster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1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Masters/_rels/slideMaster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2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2.svg"/></Relationships>
</file>

<file path=ppt/slideMasters/_rels/slideMaster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3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Masters/_rels/slideMaster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4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2.svg"/></Relationships>
</file>

<file path=ppt/slideMasters/_rels/slideMaster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5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Masters/_rels/slideMaster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6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2.sv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2.svg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8.svg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10.svg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10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74E41C23-2A04-440A-A439-8B36022F5942}"/>
              </a:ext>
            </a:extLst>
          </p:cNvPr>
          <p:cNvSpPr/>
          <p:nvPr userDrawn="1"/>
        </p:nvSpPr>
        <p:spPr>
          <a:xfrm>
            <a:off x="105960" y="146831"/>
            <a:ext cx="222656" cy="212518"/>
          </a:xfrm>
          <a:prstGeom prst="rect">
            <a:avLst/>
          </a:prstGeom>
          <a:solidFill>
            <a:srgbClr val="E411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2332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CADBEFC-FA18-4CB3-8943-7B03BFC041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489" y="157311"/>
            <a:ext cx="11829293" cy="80615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230D6D-B7EA-4150-94B2-C963D98EB6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0498" y="1224384"/>
            <a:ext cx="12859106" cy="475657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marL="249911" lvl="0" indent="-249911">
              <a:buClr>
                <a:srgbClr val="F03782"/>
              </a:buClr>
            </a:pPr>
            <a:r>
              <a:rPr lang="en-US"/>
              <a:t>Click to edit Master text styles</a:t>
            </a:r>
          </a:p>
          <a:p>
            <a:pPr marL="249911" lvl="1" indent="-249911">
              <a:buClr>
                <a:srgbClr val="F03782"/>
              </a:buClr>
            </a:pPr>
            <a:r>
              <a:rPr lang="en-US"/>
              <a:t>Second level</a:t>
            </a:r>
          </a:p>
          <a:p>
            <a:pPr marL="249911" lvl="2" indent="-249911">
              <a:buClr>
                <a:srgbClr val="F03782"/>
              </a:buClr>
            </a:pPr>
            <a:r>
              <a:rPr lang="en-US"/>
              <a:t>Third level</a:t>
            </a:r>
          </a:p>
          <a:p>
            <a:pPr marL="249911" lvl="3" indent="-249911">
              <a:buClr>
                <a:srgbClr val="F03782"/>
              </a:buClr>
            </a:pPr>
            <a:r>
              <a:rPr lang="en-US"/>
              <a:t>Fourth level</a:t>
            </a:r>
          </a:p>
          <a:p>
            <a:pPr marL="249911" lvl="4" indent="-249911">
              <a:buClr>
                <a:srgbClr val="F03782"/>
              </a:buClr>
            </a:pPr>
            <a:r>
              <a:rPr lang="en-US"/>
              <a:t>Fifth level</a:t>
            </a:r>
            <a:endParaRPr lang="en-US" dirty="0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062E987-DCEA-4D36-A8D6-3A4C817A4EDF}"/>
              </a:ext>
            </a:extLst>
          </p:cNvPr>
          <p:cNvCxnSpPr/>
          <p:nvPr userDrawn="1"/>
        </p:nvCxnSpPr>
        <p:spPr>
          <a:xfrm>
            <a:off x="6847503" y="7204902"/>
            <a:ext cx="0" cy="185378"/>
          </a:xfrm>
          <a:prstGeom prst="line">
            <a:avLst/>
          </a:prstGeom>
          <a:ln>
            <a:solidFill>
              <a:srgbClr val="8082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Footer Placeholder 25">
            <a:extLst>
              <a:ext uri="{FF2B5EF4-FFF2-40B4-BE49-F238E27FC236}">
                <a16:creationId xmlns:a16="http://schemas.microsoft.com/office/drawing/2014/main" id="{6AC0F397-9BF6-4594-946F-74C8A8FA01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872286" y="7204902"/>
            <a:ext cx="2814638" cy="185378"/>
          </a:xfrm>
          <a:prstGeom prst="rect">
            <a:avLst/>
          </a:prstGeom>
        </p:spPr>
        <p:txBody>
          <a:bodyPr vert="horz" lIns="64008" tIns="45720" rIns="91440" bIns="45720" rtlCol="0" anchor="ctr"/>
          <a:lstStyle>
            <a:lvl1pPr>
              <a:defRPr lang="en-US" sz="102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TCS Confidential</a:t>
            </a:r>
          </a:p>
        </p:txBody>
      </p:sp>
      <p:sp>
        <p:nvSpPr>
          <p:cNvPr id="28" name="Rectangle 71">
            <a:extLst>
              <a:ext uri="{FF2B5EF4-FFF2-40B4-BE49-F238E27FC236}">
                <a16:creationId xmlns:a16="http://schemas.microsoft.com/office/drawing/2014/main" id="{D6FF4C5E-6B0C-4334-B3AE-3C2ABAF43B4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449022" y="7204902"/>
            <a:ext cx="450882" cy="1853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970" tIns="49985" rIns="99970" bIns="49985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R="0" lv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 b="1">
                <a:solidFill>
                  <a:schemeClr val="bg1">
                    <a:lumMod val="50000"/>
                  </a:schemeClr>
                </a:solidFill>
                <a:latin typeface="+mj-lt"/>
                <a:cs typeface="Arial" pitchFamily="34" charset="0"/>
              </a:defRPr>
            </a:lvl1pPr>
            <a:lvl2pPr marL="457200" defTabSz="914400">
              <a:defRPr sz="1800"/>
            </a:lvl2pPr>
            <a:lvl3pPr marL="914400" defTabSz="914400">
              <a:defRPr sz="1800"/>
            </a:lvl3pPr>
            <a:lvl4pPr marL="1371600" defTabSz="914400">
              <a:defRPr sz="1800"/>
            </a:lvl4pPr>
            <a:lvl5pPr marL="1828800" defTabSz="914400">
              <a:defRPr sz="1800"/>
            </a:lvl5pPr>
            <a:lvl6pPr marL="2286000" defTabSz="914400">
              <a:defRPr sz="1800"/>
            </a:lvl6pPr>
            <a:lvl7pPr marL="2743200" defTabSz="914400">
              <a:defRPr sz="1800"/>
            </a:lvl7pPr>
            <a:lvl8pPr marL="3200400" defTabSz="914400">
              <a:defRPr sz="1800"/>
            </a:lvl8pPr>
            <a:lvl9pPr marL="3657600" defTabSz="914400">
              <a:defRPr sz="1800"/>
            </a:lvl9pPr>
          </a:lstStyle>
          <a:p>
            <a:pPr lvl="0"/>
            <a:fld id="{13B55AB4-0D57-4FBE-946B-A81E4A9D2A4C}" type="slidenum">
              <a:rPr lang="en-US" sz="1020" noProof="0" smtClean="0"/>
              <a:pPr lvl="0"/>
              <a:t>‹#›</a:t>
            </a:fld>
            <a:r>
              <a:rPr lang="en-US" sz="1020" noProof="0" dirty="0"/>
              <a:t> 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6F403C3-AECA-43E3-B70F-8CE8C20C79F8}"/>
              </a:ext>
            </a:extLst>
          </p:cNvPr>
          <p:cNvCxnSpPr>
            <a:cxnSpLocks/>
          </p:cNvCxnSpPr>
          <p:nvPr userDrawn="1"/>
        </p:nvCxnSpPr>
        <p:spPr>
          <a:xfrm>
            <a:off x="136619" y="398688"/>
            <a:ext cx="161334" cy="0"/>
          </a:xfrm>
          <a:prstGeom prst="line">
            <a:avLst/>
          </a:prstGeom>
          <a:ln>
            <a:solidFill>
              <a:srgbClr val="E4116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3AF0D48-F837-443A-B742-FA8AFEE7A4BD}"/>
              </a:ext>
            </a:extLst>
          </p:cNvPr>
          <p:cNvSpPr txBox="1"/>
          <p:nvPr userDrawn="1"/>
        </p:nvSpPr>
        <p:spPr>
          <a:xfrm>
            <a:off x="105960" y="482215"/>
            <a:ext cx="222656" cy="212518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endParaRPr lang="en-US" sz="2332" dirty="0">
              <a:solidFill>
                <a:schemeClr val="tx1"/>
              </a:solidFill>
            </a:endParaRPr>
          </a:p>
        </p:txBody>
      </p:sp>
      <p:pic>
        <p:nvPicPr>
          <p:cNvPr id="16" name="Picture 12">
            <a:extLst>
              <a:ext uri="{FF2B5EF4-FFF2-40B4-BE49-F238E27FC236}">
                <a16:creationId xmlns:a16="http://schemas.microsoft.com/office/drawing/2014/main" id="{0A546CE0-DB7F-4056-8F41-AAB273C1EF5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1943719" y="7193955"/>
            <a:ext cx="1355885" cy="17328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5AFFEEF-BA33-4360-BE60-2A11102F0184}"/>
              </a:ext>
            </a:extLst>
          </p:cNvPr>
          <p:cNvSpPr/>
          <p:nvPr userDrawn="1"/>
        </p:nvSpPr>
        <p:spPr>
          <a:xfrm>
            <a:off x="55952" y="92949"/>
            <a:ext cx="322668" cy="5767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91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164A9845-083F-45EA-86F9-A1C683D3852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5200" t="38871" r="5200" b="38800"/>
          <a:stretch/>
        </p:blipFill>
        <p:spPr>
          <a:xfrm>
            <a:off x="442129" y="6906275"/>
            <a:ext cx="1792781" cy="434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636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7" r:id="rId1"/>
    <p:sldLayoutId id="2147483791" r:id="rId2"/>
    <p:sldLayoutId id="2147483792" r:id="rId3"/>
  </p:sldLayoutIdLst>
  <p:hf sldNum="0" hdr="0" dt="0"/>
  <p:txStyles>
    <p:titleStyle>
      <a:lvl1pPr algn="l" defTabSz="1332853" rtl="0" eaLnBrk="1" latinLnBrk="0" hangingPunct="1">
        <a:lnSpc>
          <a:spcPct val="90000"/>
        </a:lnSpc>
        <a:spcBef>
          <a:spcPct val="0"/>
        </a:spcBef>
        <a:buNone/>
        <a:defRPr lang="en-US" sz="3061" b="0" kern="0" baseline="0" dirty="0">
          <a:solidFill>
            <a:srgbClr val="E41165"/>
          </a:solidFill>
          <a:latin typeface="+mj-lt"/>
          <a:ea typeface="+mj-ea"/>
          <a:cs typeface="+mj-cs"/>
        </a:defRPr>
      </a:lvl1pPr>
    </p:titleStyle>
    <p:bodyStyle>
      <a:lvl1pPr marL="333212" indent="-333212" algn="l" defTabSz="1332853" rtl="0" eaLnBrk="1" latinLnBrk="0" hangingPunct="1">
        <a:lnSpc>
          <a:spcPct val="90000"/>
        </a:lnSpc>
        <a:spcBef>
          <a:spcPts val="1457"/>
        </a:spcBef>
        <a:buClr>
          <a:srgbClr val="E41165"/>
        </a:buClr>
        <a:buFont typeface="Arial" panose="020B0604020202020204" pitchFamily="34" charset="0"/>
        <a:buChar char="•"/>
        <a:defRPr lang="en-US" sz="1749" kern="1200" smtClean="0">
          <a:solidFill>
            <a:schemeClr val="tx1"/>
          </a:solidFill>
          <a:latin typeface="+mn-lt"/>
          <a:ea typeface="+mn-ea"/>
          <a:cs typeface="+mn-cs"/>
        </a:defRPr>
      </a:lvl1pPr>
      <a:lvl2pPr marL="999639" indent="-333212" algn="l" defTabSz="1332853" rtl="0" eaLnBrk="1" latinLnBrk="0" hangingPunct="1">
        <a:lnSpc>
          <a:spcPct val="90000"/>
        </a:lnSpc>
        <a:spcBef>
          <a:spcPts val="729"/>
        </a:spcBef>
        <a:buClr>
          <a:srgbClr val="E41165"/>
        </a:buClr>
        <a:buFont typeface="Arial" panose="020B0604020202020204" pitchFamily="34" charset="0"/>
        <a:buChar char="•"/>
        <a:defRPr lang="en-US" sz="1749" kern="120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1666066" indent="-333212" algn="l" defTabSz="1332853" rtl="0" eaLnBrk="1" latinLnBrk="0" hangingPunct="1">
        <a:lnSpc>
          <a:spcPct val="90000"/>
        </a:lnSpc>
        <a:spcBef>
          <a:spcPts val="729"/>
        </a:spcBef>
        <a:buClr>
          <a:srgbClr val="E41165"/>
        </a:buClr>
        <a:buFont typeface="Arial" panose="020B0604020202020204" pitchFamily="34" charset="0"/>
        <a:buChar char="•"/>
        <a:defRPr lang="en-US" sz="1749" kern="120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2332490" indent="-333212" algn="l" defTabSz="1332853" rtl="0" eaLnBrk="1" latinLnBrk="0" hangingPunct="1">
        <a:lnSpc>
          <a:spcPct val="90000"/>
        </a:lnSpc>
        <a:spcBef>
          <a:spcPts val="729"/>
        </a:spcBef>
        <a:buClr>
          <a:srgbClr val="E41165"/>
        </a:buClr>
        <a:buFont typeface="Arial" panose="020B0604020202020204" pitchFamily="34" charset="0"/>
        <a:buChar char="•"/>
        <a:defRPr lang="en-US" sz="1749" kern="120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2998915" indent="-333212" algn="l" defTabSz="1332853" rtl="0" eaLnBrk="1" latinLnBrk="0" hangingPunct="1">
        <a:lnSpc>
          <a:spcPct val="90000"/>
        </a:lnSpc>
        <a:spcBef>
          <a:spcPts val="729"/>
        </a:spcBef>
        <a:buClr>
          <a:srgbClr val="E41165"/>
        </a:buClr>
        <a:buFont typeface="Arial" panose="020B0604020202020204" pitchFamily="34" charset="0"/>
        <a:buChar char="•"/>
        <a:defRPr lang="en-US" sz="1749" kern="1200" dirty="0">
          <a:solidFill>
            <a:schemeClr val="tx1"/>
          </a:solidFill>
          <a:latin typeface="+mn-lt"/>
          <a:ea typeface="+mn-ea"/>
          <a:cs typeface="+mn-cs"/>
        </a:defRPr>
      </a:lvl5pPr>
      <a:lvl6pPr marL="3665341" indent="-333212" algn="l" defTabSz="1332853" rtl="0" eaLnBrk="1" latinLnBrk="0" hangingPunct="1">
        <a:lnSpc>
          <a:spcPct val="90000"/>
        </a:lnSpc>
        <a:spcBef>
          <a:spcPts val="729"/>
        </a:spcBef>
        <a:buFont typeface="Arial" panose="020B0604020202020204" pitchFamily="34" charset="0"/>
        <a:buChar char="•"/>
        <a:defRPr sz="2624" kern="1200">
          <a:solidFill>
            <a:schemeClr val="tx1"/>
          </a:solidFill>
          <a:latin typeface="+mn-lt"/>
          <a:ea typeface="+mn-ea"/>
          <a:cs typeface="+mn-cs"/>
        </a:defRPr>
      </a:lvl6pPr>
      <a:lvl7pPr marL="4331768" indent="-333212" algn="l" defTabSz="1332853" rtl="0" eaLnBrk="1" latinLnBrk="0" hangingPunct="1">
        <a:lnSpc>
          <a:spcPct val="90000"/>
        </a:lnSpc>
        <a:spcBef>
          <a:spcPts val="729"/>
        </a:spcBef>
        <a:buFont typeface="Arial" panose="020B0604020202020204" pitchFamily="34" charset="0"/>
        <a:buChar char="•"/>
        <a:defRPr sz="2624" kern="1200">
          <a:solidFill>
            <a:schemeClr val="tx1"/>
          </a:solidFill>
          <a:latin typeface="+mn-lt"/>
          <a:ea typeface="+mn-ea"/>
          <a:cs typeface="+mn-cs"/>
        </a:defRPr>
      </a:lvl7pPr>
      <a:lvl8pPr marL="4998194" indent="-333212" algn="l" defTabSz="1332853" rtl="0" eaLnBrk="1" latinLnBrk="0" hangingPunct="1">
        <a:lnSpc>
          <a:spcPct val="90000"/>
        </a:lnSpc>
        <a:spcBef>
          <a:spcPts val="729"/>
        </a:spcBef>
        <a:buFont typeface="Arial" panose="020B0604020202020204" pitchFamily="34" charset="0"/>
        <a:buChar char="•"/>
        <a:defRPr sz="2624" kern="1200">
          <a:solidFill>
            <a:schemeClr val="tx1"/>
          </a:solidFill>
          <a:latin typeface="+mn-lt"/>
          <a:ea typeface="+mn-ea"/>
          <a:cs typeface="+mn-cs"/>
        </a:defRPr>
      </a:lvl8pPr>
      <a:lvl9pPr marL="5664619" indent="-333212" algn="l" defTabSz="1332853" rtl="0" eaLnBrk="1" latinLnBrk="0" hangingPunct="1">
        <a:lnSpc>
          <a:spcPct val="90000"/>
        </a:lnSpc>
        <a:spcBef>
          <a:spcPts val="729"/>
        </a:spcBef>
        <a:buFont typeface="Arial" panose="020B0604020202020204" pitchFamily="34" charset="0"/>
        <a:buChar char="•"/>
        <a:defRPr sz="262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32853" rtl="0" eaLnBrk="1" latinLnBrk="0" hangingPunct="1">
        <a:defRPr sz="2624" kern="1200">
          <a:solidFill>
            <a:schemeClr val="tx1"/>
          </a:solidFill>
          <a:latin typeface="+mn-lt"/>
          <a:ea typeface="+mn-ea"/>
          <a:cs typeface="+mn-cs"/>
        </a:defRPr>
      </a:lvl1pPr>
      <a:lvl2pPr marL="666426" algn="l" defTabSz="1332853" rtl="0" eaLnBrk="1" latinLnBrk="0" hangingPunct="1">
        <a:defRPr sz="2624" kern="1200">
          <a:solidFill>
            <a:schemeClr val="tx1"/>
          </a:solidFill>
          <a:latin typeface="+mn-lt"/>
          <a:ea typeface="+mn-ea"/>
          <a:cs typeface="+mn-cs"/>
        </a:defRPr>
      </a:lvl2pPr>
      <a:lvl3pPr marL="1332853" algn="l" defTabSz="1332853" rtl="0" eaLnBrk="1" latinLnBrk="0" hangingPunct="1">
        <a:defRPr sz="2624" kern="1200">
          <a:solidFill>
            <a:schemeClr val="tx1"/>
          </a:solidFill>
          <a:latin typeface="+mn-lt"/>
          <a:ea typeface="+mn-ea"/>
          <a:cs typeface="+mn-cs"/>
        </a:defRPr>
      </a:lvl3pPr>
      <a:lvl4pPr marL="1999278" algn="l" defTabSz="1332853" rtl="0" eaLnBrk="1" latinLnBrk="0" hangingPunct="1">
        <a:defRPr sz="2624" kern="1200">
          <a:solidFill>
            <a:schemeClr val="tx1"/>
          </a:solidFill>
          <a:latin typeface="+mn-lt"/>
          <a:ea typeface="+mn-ea"/>
          <a:cs typeface="+mn-cs"/>
        </a:defRPr>
      </a:lvl4pPr>
      <a:lvl5pPr marL="2665704" algn="l" defTabSz="1332853" rtl="0" eaLnBrk="1" latinLnBrk="0" hangingPunct="1">
        <a:defRPr sz="2624" kern="1200">
          <a:solidFill>
            <a:schemeClr val="tx1"/>
          </a:solidFill>
          <a:latin typeface="+mn-lt"/>
          <a:ea typeface="+mn-ea"/>
          <a:cs typeface="+mn-cs"/>
        </a:defRPr>
      </a:lvl5pPr>
      <a:lvl6pPr marL="3332129" algn="l" defTabSz="1332853" rtl="0" eaLnBrk="1" latinLnBrk="0" hangingPunct="1">
        <a:defRPr sz="2624" kern="1200">
          <a:solidFill>
            <a:schemeClr val="tx1"/>
          </a:solidFill>
          <a:latin typeface="+mn-lt"/>
          <a:ea typeface="+mn-ea"/>
          <a:cs typeface="+mn-cs"/>
        </a:defRPr>
      </a:lvl6pPr>
      <a:lvl7pPr marL="3998556" algn="l" defTabSz="1332853" rtl="0" eaLnBrk="1" latinLnBrk="0" hangingPunct="1">
        <a:defRPr sz="2624" kern="1200">
          <a:solidFill>
            <a:schemeClr val="tx1"/>
          </a:solidFill>
          <a:latin typeface="+mn-lt"/>
          <a:ea typeface="+mn-ea"/>
          <a:cs typeface="+mn-cs"/>
        </a:defRPr>
      </a:lvl7pPr>
      <a:lvl8pPr marL="4664980" algn="l" defTabSz="1332853" rtl="0" eaLnBrk="1" latinLnBrk="0" hangingPunct="1">
        <a:defRPr sz="2624" kern="1200">
          <a:solidFill>
            <a:schemeClr val="tx1"/>
          </a:solidFill>
          <a:latin typeface="+mn-lt"/>
          <a:ea typeface="+mn-ea"/>
          <a:cs typeface="+mn-cs"/>
        </a:defRPr>
      </a:lvl8pPr>
      <a:lvl9pPr marL="5331406" algn="l" defTabSz="1332853" rtl="0" eaLnBrk="1" latinLnBrk="0" hangingPunct="1">
        <a:defRPr sz="262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320" userDrawn="1">
          <p15:clr>
            <a:srgbClr val="F26B43"/>
          </p15:clr>
        </p15:guide>
        <p15:guide id="2" orient="horz" pos="2362" userDrawn="1">
          <p15:clr>
            <a:srgbClr val="F26B43"/>
          </p15:clr>
        </p15:guide>
        <p15:guide id="3" orient="horz" pos="93" userDrawn="1">
          <p15:clr>
            <a:srgbClr val="F26B43"/>
          </p15:clr>
        </p15:guide>
        <p15:guide id="4" orient="horz" pos="609" userDrawn="1">
          <p15:clr>
            <a:srgbClr val="F26B43"/>
          </p15:clr>
        </p15:guide>
        <p15:guide id="5" orient="horz" pos="771" userDrawn="1">
          <p15:clr>
            <a:srgbClr val="F26B43"/>
          </p15:clr>
        </p15:guide>
        <p15:guide id="6" orient="horz" pos="4311" userDrawn="1">
          <p15:clr>
            <a:srgbClr val="F26B43"/>
          </p15:clr>
        </p15:guide>
        <p15:guide id="8" pos="8378" userDrawn="1">
          <p15:clr>
            <a:srgbClr val="F26B43"/>
          </p15:clr>
        </p15:guide>
        <p15:guide id="9" pos="270" userDrawn="1">
          <p15:clr>
            <a:srgbClr val="F26B43"/>
          </p15:clr>
        </p15:guide>
        <p15:guide id="10" orient="horz" pos="4618" userDrawn="1">
          <p15:clr>
            <a:srgbClr val="F26B43"/>
          </p15:clr>
        </p15:guide>
      </p15:sldGuideLst>
    </p:ext>
  </p:extLst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8">
            <a:extLst>
              <a:ext uri="{FF2B5EF4-FFF2-40B4-BE49-F238E27FC236}">
                <a16:creationId xmlns:a16="http://schemas.microsoft.com/office/drawing/2014/main" id="{668164AE-F168-4FCE-AA1F-1E4E8F1F51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1859" y="1860560"/>
            <a:ext cx="6064482" cy="556141"/>
          </a:xfrm>
          <a:prstGeom prst="rect">
            <a:avLst/>
          </a:prstGeom>
        </p:spPr>
        <p:txBody>
          <a:bodyPr vert="horz" wrap="square" lIns="0" tIns="12065" rIns="0" bIns="0" rtlCol="0">
            <a:noAutofit/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337FA0A2-4E48-428C-81A4-88A7A7B842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0787" y="3114912"/>
            <a:ext cx="6064482" cy="384158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lvl="0">
              <a:buClr>
                <a:srgbClr val="808285"/>
              </a:buClr>
              <a:buFont typeface="Wingdings" panose="05000000000000000000" pitchFamily="2" charset="2"/>
            </a:pPr>
            <a:r>
              <a:rPr lang="en-US" dirty="0"/>
              <a:t>Click to edit Master text styles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CB8926CD-EFC0-4C87-B119-E8A27B57C7F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1647296" y="687280"/>
            <a:ext cx="1650792" cy="21096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C582895-8422-4248-8A5D-67ACFDD07B87}"/>
              </a:ext>
            </a:extLst>
          </p:cNvPr>
          <p:cNvSpPr/>
          <p:nvPr userDrawn="1"/>
        </p:nvSpPr>
        <p:spPr>
          <a:xfrm>
            <a:off x="105960" y="146831"/>
            <a:ext cx="222656" cy="212518"/>
          </a:xfrm>
          <a:prstGeom prst="rect">
            <a:avLst/>
          </a:prstGeom>
          <a:solidFill>
            <a:srgbClr val="E411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2332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4106BDD-18B8-412E-B8A5-C1272139CB10}"/>
              </a:ext>
            </a:extLst>
          </p:cNvPr>
          <p:cNvCxnSpPr>
            <a:cxnSpLocks/>
          </p:cNvCxnSpPr>
          <p:nvPr userDrawn="1"/>
        </p:nvCxnSpPr>
        <p:spPr>
          <a:xfrm>
            <a:off x="136619" y="398688"/>
            <a:ext cx="161334" cy="0"/>
          </a:xfrm>
          <a:prstGeom prst="line">
            <a:avLst/>
          </a:prstGeom>
          <a:ln>
            <a:solidFill>
              <a:srgbClr val="E4116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77D001C-0883-4A9B-AB9B-8743640BBB90}"/>
              </a:ext>
            </a:extLst>
          </p:cNvPr>
          <p:cNvSpPr txBox="1"/>
          <p:nvPr userDrawn="1"/>
        </p:nvSpPr>
        <p:spPr>
          <a:xfrm>
            <a:off x="105960" y="482215"/>
            <a:ext cx="222656" cy="212518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endParaRPr lang="en-US" sz="2332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6FBBEA4-B462-4E65-B293-F78B28DD8962}"/>
              </a:ext>
            </a:extLst>
          </p:cNvPr>
          <p:cNvSpPr/>
          <p:nvPr userDrawn="1"/>
        </p:nvSpPr>
        <p:spPr>
          <a:xfrm>
            <a:off x="55952" y="92949"/>
            <a:ext cx="322668" cy="57676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91" dirty="0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FDE75CFF-5D34-462D-80FE-24C74683F4D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5201" t="38245" r="4369" b="37400"/>
          <a:stretch/>
        </p:blipFill>
        <p:spPr>
          <a:xfrm>
            <a:off x="433303" y="274974"/>
            <a:ext cx="2319423" cy="607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0158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</p:sldLayoutIdLst>
  <p:txStyles>
    <p:titleStyle>
      <a:lvl1pPr algn="l" defTabSz="1332919" rtl="0" eaLnBrk="1" latinLnBrk="0" hangingPunct="1">
        <a:lnSpc>
          <a:spcPct val="100000"/>
        </a:lnSpc>
        <a:spcBef>
          <a:spcPct val="0"/>
        </a:spcBef>
        <a:buNone/>
        <a:defRPr lang="en-US" sz="3499" b="0" i="0" kern="0" spc="-8" baseline="0" dirty="0">
          <a:solidFill>
            <a:srgbClr val="F4F3F9"/>
          </a:solidFill>
          <a:latin typeface="Calibri"/>
          <a:ea typeface="+mj-ea"/>
          <a:cs typeface="Calibri"/>
        </a:defRPr>
      </a:lvl1pPr>
    </p:titleStyle>
    <p:bodyStyle>
      <a:lvl1pPr marL="0" indent="0" algn="l" defTabSz="1332919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None/>
        <a:defRPr lang="en-US" sz="2332" kern="1200" spc="3" dirty="0">
          <a:solidFill>
            <a:srgbClr val="FFE600"/>
          </a:solidFill>
          <a:latin typeface="Calibri"/>
          <a:ea typeface="+mn-ea"/>
          <a:cs typeface="Calibri"/>
        </a:defRPr>
      </a:lvl1pPr>
      <a:lvl2pPr marL="999688" indent="-333229" algn="l" defTabSz="1332919" rtl="0" eaLnBrk="1" latinLnBrk="0" hangingPunct="1">
        <a:lnSpc>
          <a:spcPct val="90000"/>
        </a:lnSpc>
        <a:spcBef>
          <a:spcPts val="729"/>
        </a:spcBef>
        <a:buFont typeface="Arial" panose="020B0604020202020204" pitchFamily="34" charset="0"/>
        <a:buChar char="•"/>
        <a:defRPr sz="3499" kern="1200">
          <a:solidFill>
            <a:schemeClr val="bg1"/>
          </a:solidFill>
          <a:latin typeface="+mn-lt"/>
          <a:ea typeface="+mn-ea"/>
          <a:cs typeface="+mn-cs"/>
        </a:defRPr>
      </a:lvl2pPr>
      <a:lvl3pPr marL="1666148" indent="-333229" algn="l" defTabSz="1332919" rtl="0" eaLnBrk="1" latinLnBrk="0" hangingPunct="1">
        <a:lnSpc>
          <a:spcPct val="90000"/>
        </a:lnSpc>
        <a:spcBef>
          <a:spcPts val="729"/>
        </a:spcBef>
        <a:buFont typeface="Arial" panose="020B0604020202020204" pitchFamily="34" charset="0"/>
        <a:buChar char="•"/>
        <a:defRPr sz="2916" kern="1200">
          <a:solidFill>
            <a:schemeClr val="bg1"/>
          </a:solidFill>
          <a:latin typeface="+mn-lt"/>
          <a:ea typeface="+mn-ea"/>
          <a:cs typeface="+mn-cs"/>
        </a:defRPr>
      </a:lvl3pPr>
      <a:lvl4pPr marL="2332607" indent="-333229" algn="l" defTabSz="1332919" rtl="0" eaLnBrk="1" latinLnBrk="0" hangingPunct="1">
        <a:lnSpc>
          <a:spcPct val="90000"/>
        </a:lnSpc>
        <a:spcBef>
          <a:spcPts val="729"/>
        </a:spcBef>
        <a:buFont typeface="Arial" panose="020B0604020202020204" pitchFamily="34" charset="0"/>
        <a:buChar char="•"/>
        <a:defRPr sz="2624" kern="1200">
          <a:solidFill>
            <a:schemeClr val="bg1"/>
          </a:solidFill>
          <a:latin typeface="+mn-lt"/>
          <a:ea typeface="+mn-ea"/>
          <a:cs typeface="+mn-cs"/>
        </a:defRPr>
      </a:lvl4pPr>
      <a:lvl5pPr marL="2999065" indent="-333229" algn="l" defTabSz="1332919" rtl="0" eaLnBrk="1" latinLnBrk="0" hangingPunct="1">
        <a:lnSpc>
          <a:spcPct val="90000"/>
        </a:lnSpc>
        <a:spcBef>
          <a:spcPts val="729"/>
        </a:spcBef>
        <a:buFont typeface="Arial" panose="020B0604020202020204" pitchFamily="34" charset="0"/>
        <a:buChar char="•"/>
        <a:defRPr sz="2624" kern="1200">
          <a:solidFill>
            <a:schemeClr val="bg1"/>
          </a:solidFill>
          <a:latin typeface="+mn-lt"/>
          <a:ea typeface="+mn-ea"/>
          <a:cs typeface="+mn-cs"/>
        </a:defRPr>
      </a:lvl5pPr>
      <a:lvl6pPr marL="3665524" indent="-333229" algn="l" defTabSz="1332919" rtl="0" eaLnBrk="1" latinLnBrk="0" hangingPunct="1">
        <a:lnSpc>
          <a:spcPct val="90000"/>
        </a:lnSpc>
        <a:spcBef>
          <a:spcPts val="729"/>
        </a:spcBef>
        <a:buFont typeface="Arial" panose="020B0604020202020204" pitchFamily="34" charset="0"/>
        <a:buChar char="•"/>
        <a:defRPr sz="2624" kern="1200">
          <a:solidFill>
            <a:schemeClr val="tx1"/>
          </a:solidFill>
          <a:latin typeface="+mn-lt"/>
          <a:ea typeface="+mn-ea"/>
          <a:cs typeface="+mn-cs"/>
        </a:defRPr>
      </a:lvl6pPr>
      <a:lvl7pPr marL="4331984" indent="-333229" algn="l" defTabSz="1332919" rtl="0" eaLnBrk="1" latinLnBrk="0" hangingPunct="1">
        <a:lnSpc>
          <a:spcPct val="90000"/>
        </a:lnSpc>
        <a:spcBef>
          <a:spcPts val="729"/>
        </a:spcBef>
        <a:buFont typeface="Arial" panose="020B0604020202020204" pitchFamily="34" charset="0"/>
        <a:buChar char="•"/>
        <a:defRPr sz="2624" kern="1200">
          <a:solidFill>
            <a:schemeClr val="tx1"/>
          </a:solidFill>
          <a:latin typeface="+mn-lt"/>
          <a:ea typeface="+mn-ea"/>
          <a:cs typeface="+mn-cs"/>
        </a:defRPr>
      </a:lvl7pPr>
      <a:lvl8pPr marL="4998443" indent="-333229" algn="l" defTabSz="1332919" rtl="0" eaLnBrk="1" latinLnBrk="0" hangingPunct="1">
        <a:lnSpc>
          <a:spcPct val="90000"/>
        </a:lnSpc>
        <a:spcBef>
          <a:spcPts val="729"/>
        </a:spcBef>
        <a:buFont typeface="Arial" panose="020B0604020202020204" pitchFamily="34" charset="0"/>
        <a:buChar char="•"/>
        <a:defRPr sz="2624" kern="1200">
          <a:solidFill>
            <a:schemeClr val="tx1"/>
          </a:solidFill>
          <a:latin typeface="+mn-lt"/>
          <a:ea typeface="+mn-ea"/>
          <a:cs typeface="+mn-cs"/>
        </a:defRPr>
      </a:lvl8pPr>
      <a:lvl9pPr marL="5664901" indent="-333229" algn="l" defTabSz="1332919" rtl="0" eaLnBrk="1" latinLnBrk="0" hangingPunct="1">
        <a:lnSpc>
          <a:spcPct val="90000"/>
        </a:lnSpc>
        <a:spcBef>
          <a:spcPts val="729"/>
        </a:spcBef>
        <a:buFont typeface="Arial" panose="020B0604020202020204" pitchFamily="34" charset="0"/>
        <a:buChar char="•"/>
        <a:defRPr sz="262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32919" rtl="0" eaLnBrk="1" latinLnBrk="0" hangingPunct="1">
        <a:defRPr sz="2624" kern="1200">
          <a:solidFill>
            <a:schemeClr val="tx1"/>
          </a:solidFill>
          <a:latin typeface="+mn-lt"/>
          <a:ea typeface="+mn-ea"/>
          <a:cs typeface="+mn-cs"/>
        </a:defRPr>
      </a:lvl1pPr>
      <a:lvl2pPr marL="666459" algn="l" defTabSz="1332919" rtl="0" eaLnBrk="1" latinLnBrk="0" hangingPunct="1">
        <a:defRPr sz="2624" kern="1200">
          <a:solidFill>
            <a:schemeClr val="tx1"/>
          </a:solidFill>
          <a:latin typeface="+mn-lt"/>
          <a:ea typeface="+mn-ea"/>
          <a:cs typeface="+mn-cs"/>
        </a:defRPr>
      </a:lvl2pPr>
      <a:lvl3pPr marL="1332919" algn="l" defTabSz="1332919" rtl="0" eaLnBrk="1" latinLnBrk="0" hangingPunct="1">
        <a:defRPr sz="2624" kern="1200">
          <a:solidFill>
            <a:schemeClr val="tx1"/>
          </a:solidFill>
          <a:latin typeface="+mn-lt"/>
          <a:ea typeface="+mn-ea"/>
          <a:cs typeface="+mn-cs"/>
        </a:defRPr>
      </a:lvl3pPr>
      <a:lvl4pPr marL="1999377" algn="l" defTabSz="1332919" rtl="0" eaLnBrk="1" latinLnBrk="0" hangingPunct="1">
        <a:defRPr sz="2624" kern="1200">
          <a:solidFill>
            <a:schemeClr val="tx1"/>
          </a:solidFill>
          <a:latin typeface="+mn-lt"/>
          <a:ea typeface="+mn-ea"/>
          <a:cs typeface="+mn-cs"/>
        </a:defRPr>
      </a:lvl4pPr>
      <a:lvl5pPr marL="2665836" algn="l" defTabSz="1332919" rtl="0" eaLnBrk="1" latinLnBrk="0" hangingPunct="1">
        <a:defRPr sz="2624" kern="1200">
          <a:solidFill>
            <a:schemeClr val="tx1"/>
          </a:solidFill>
          <a:latin typeface="+mn-lt"/>
          <a:ea typeface="+mn-ea"/>
          <a:cs typeface="+mn-cs"/>
        </a:defRPr>
      </a:lvl5pPr>
      <a:lvl6pPr marL="3332295" algn="l" defTabSz="1332919" rtl="0" eaLnBrk="1" latinLnBrk="0" hangingPunct="1">
        <a:defRPr sz="2624" kern="1200">
          <a:solidFill>
            <a:schemeClr val="tx1"/>
          </a:solidFill>
          <a:latin typeface="+mn-lt"/>
          <a:ea typeface="+mn-ea"/>
          <a:cs typeface="+mn-cs"/>
        </a:defRPr>
      </a:lvl6pPr>
      <a:lvl7pPr marL="3998755" algn="l" defTabSz="1332919" rtl="0" eaLnBrk="1" latinLnBrk="0" hangingPunct="1">
        <a:defRPr sz="2624" kern="1200">
          <a:solidFill>
            <a:schemeClr val="tx1"/>
          </a:solidFill>
          <a:latin typeface="+mn-lt"/>
          <a:ea typeface="+mn-ea"/>
          <a:cs typeface="+mn-cs"/>
        </a:defRPr>
      </a:lvl7pPr>
      <a:lvl8pPr marL="4665213" algn="l" defTabSz="1332919" rtl="0" eaLnBrk="1" latinLnBrk="0" hangingPunct="1">
        <a:defRPr sz="2624" kern="1200">
          <a:solidFill>
            <a:schemeClr val="tx1"/>
          </a:solidFill>
          <a:latin typeface="+mn-lt"/>
          <a:ea typeface="+mn-ea"/>
          <a:cs typeface="+mn-cs"/>
        </a:defRPr>
      </a:lvl8pPr>
      <a:lvl9pPr marL="5331672" algn="l" defTabSz="1332919" rtl="0" eaLnBrk="1" latinLnBrk="0" hangingPunct="1">
        <a:defRPr sz="262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158" userDrawn="1">
          <p15:clr>
            <a:srgbClr val="F26B43"/>
          </p15:clr>
        </p15:guide>
        <p15:guide id="2" orient="horz" pos="4158" userDrawn="1">
          <p15:clr>
            <a:srgbClr val="F26B43"/>
          </p15:clr>
        </p15:guide>
        <p15:guide id="3" orient="horz" pos="525" userDrawn="1">
          <p15:clr>
            <a:srgbClr val="F26B43"/>
          </p15:clr>
        </p15:guide>
        <p15:guide id="4" orient="horz" pos="1233" userDrawn="1">
          <p15:clr>
            <a:srgbClr val="F26B43"/>
          </p15:clr>
        </p15:guide>
        <p15:guide id="5" pos="270" userDrawn="1">
          <p15:clr>
            <a:srgbClr val="F26B43"/>
          </p15:clr>
        </p15:guide>
        <p15:guide id="6" pos="8370" userDrawn="1">
          <p15:clr>
            <a:srgbClr val="F26B43"/>
          </p15:clr>
        </p15:guide>
      </p15:sldGuideLst>
    </p:ext>
  </p:extLst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8">
            <a:extLst>
              <a:ext uri="{FF2B5EF4-FFF2-40B4-BE49-F238E27FC236}">
                <a16:creationId xmlns:a16="http://schemas.microsoft.com/office/drawing/2014/main" id="{668164AE-F168-4FCE-AA1F-1E4E8F1F51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1859" y="1860560"/>
            <a:ext cx="6064482" cy="556141"/>
          </a:xfrm>
          <a:prstGeom prst="rect">
            <a:avLst/>
          </a:prstGeom>
        </p:spPr>
        <p:txBody>
          <a:bodyPr vert="horz" wrap="square" lIns="0" tIns="12065" rIns="0" bIns="0" rtlCol="0">
            <a:noAutofit/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337FA0A2-4E48-428C-81A4-88A7A7B842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0787" y="3114912"/>
            <a:ext cx="6064482" cy="384158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lvl="0">
              <a:buClr>
                <a:srgbClr val="808285"/>
              </a:buClr>
              <a:buFont typeface="Wingdings" panose="05000000000000000000" pitchFamily="2" charset="2"/>
            </a:pPr>
            <a:r>
              <a:rPr lang="en-US" dirty="0"/>
              <a:t>Click to edit Master text styles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1D067BE1-F59D-49A3-8739-9E997632726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1647296" y="687281"/>
            <a:ext cx="1650792" cy="21097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772D9C7-4D6B-4014-95A9-4C93CB050823}"/>
              </a:ext>
            </a:extLst>
          </p:cNvPr>
          <p:cNvSpPr/>
          <p:nvPr userDrawn="1"/>
        </p:nvSpPr>
        <p:spPr>
          <a:xfrm>
            <a:off x="105960" y="146831"/>
            <a:ext cx="222656" cy="212518"/>
          </a:xfrm>
          <a:prstGeom prst="rect">
            <a:avLst/>
          </a:prstGeom>
          <a:solidFill>
            <a:srgbClr val="E411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2332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57C5617-9B19-42EC-9D6A-982A7CFBB940}"/>
              </a:ext>
            </a:extLst>
          </p:cNvPr>
          <p:cNvCxnSpPr>
            <a:cxnSpLocks/>
          </p:cNvCxnSpPr>
          <p:nvPr userDrawn="1"/>
        </p:nvCxnSpPr>
        <p:spPr>
          <a:xfrm>
            <a:off x="136619" y="398688"/>
            <a:ext cx="161334" cy="0"/>
          </a:xfrm>
          <a:prstGeom prst="line">
            <a:avLst/>
          </a:prstGeom>
          <a:ln>
            <a:solidFill>
              <a:srgbClr val="E4116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E8A3FB0-136A-4E2B-951B-3DF5F25B2379}"/>
              </a:ext>
            </a:extLst>
          </p:cNvPr>
          <p:cNvSpPr txBox="1"/>
          <p:nvPr userDrawn="1"/>
        </p:nvSpPr>
        <p:spPr>
          <a:xfrm>
            <a:off x="105960" y="482215"/>
            <a:ext cx="222656" cy="212518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endParaRPr lang="en-US" sz="2332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507EA7B-DD8D-4663-B274-8DFFC5148B2E}"/>
              </a:ext>
            </a:extLst>
          </p:cNvPr>
          <p:cNvSpPr/>
          <p:nvPr userDrawn="1"/>
        </p:nvSpPr>
        <p:spPr>
          <a:xfrm>
            <a:off x="55952" y="92949"/>
            <a:ext cx="322668" cy="5767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91" dirty="0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7291BB8A-4E2F-4741-BA21-505A3816BA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5201" t="38800" r="5201" b="38801"/>
          <a:stretch/>
        </p:blipFill>
        <p:spPr>
          <a:xfrm>
            <a:off x="436873" y="284230"/>
            <a:ext cx="2295611" cy="55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5416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3" r:id="rId1"/>
  </p:sldLayoutIdLst>
  <p:txStyles>
    <p:titleStyle>
      <a:lvl1pPr algn="l" defTabSz="1332919" rtl="0" eaLnBrk="1" latinLnBrk="0" hangingPunct="1">
        <a:lnSpc>
          <a:spcPct val="100000"/>
        </a:lnSpc>
        <a:spcBef>
          <a:spcPct val="0"/>
        </a:spcBef>
        <a:buNone/>
        <a:defRPr lang="en-US" sz="3499" b="0" i="0" kern="0" spc="-8" baseline="0" dirty="0">
          <a:solidFill>
            <a:schemeClr val="tx1"/>
          </a:solidFill>
          <a:latin typeface="Calibri"/>
          <a:ea typeface="+mj-ea"/>
          <a:cs typeface="Calibri"/>
        </a:defRPr>
      </a:lvl1pPr>
    </p:titleStyle>
    <p:bodyStyle>
      <a:lvl1pPr marL="0" indent="0" algn="l" defTabSz="1332919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None/>
        <a:defRPr lang="en-US" sz="2332" kern="1200" spc="3" dirty="0">
          <a:solidFill>
            <a:srgbClr val="E41165"/>
          </a:solidFill>
          <a:latin typeface="Calibri"/>
          <a:ea typeface="+mn-ea"/>
          <a:cs typeface="Calibri"/>
        </a:defRPr>
      </a:lvl1pPr>
      <a:lvl2pPr marL="999688" indent="-333229" algn="l" defTabSz="1332919" rtl="0" eaLnBrk="1" latinLnBrk="0" hangingPunct="1">
        <a:lnSpc>
          <a:spcPct val="90000"/>
        </a:lnSpc>
        <a:spcBef>
          <a:spcPts val="729"/>
        </a:spcBef>
        <a:buFont typeface="Arial" panose="020B0604020202020204" pitchFamily="34" charset="0"/>
        <a:buChar char="•"/>
        <a:defRPr sz="3499" kern="1200">
          <a:solidFill>
            <a:schemeClr val="bg1"/>
          </a:solidFill>
          <a:latin typeface="+mn-lt"/>
          <a:ea typeface="+mn-ea"/>
          <a:cs typeface="+mn-cs"/>
        </a:defRPr>
      </a:lvl2pPr>
      <a:lvl3pPr marL="1666148" indent="-333229" algn="l" defTabSz="1332919" rtl="0" eaLnBrk="1" latinLnBrk="0" hangingPunct="1">
        <a:lnSpc>
          <a:spcPct val="90000"/>
        </a:lnSpc>
        <a:spcBef>
          <a:spcPts val="729"/>
        </a:spcBef>
        <a:buFont typeface="Arial" panose="020B0604020202020204" pitchFamily="34" charset="0"/>
        <a:buChar char="•"/>
        <a:defRPr sz="2916" kern="1200">
          <a:solidFill>
            <a:schemeClr val="bg1"/>
          </a:solidFill>
          <a:latin typeface="+mn-lt"/>
          <a:ea typeface="+mn-ea"/>
          <a:cs typeface="+mn-cs"/>
        </a:defRPr>
      </a:lvl3pPr>
      <a:lvl4pPr marL="2332607" indent="-333229" algn="l" defTabSz="1332919" rtl="0" eaLnBrk="1" latinLnBrk="0" hangingPunct="1">
        <a:lnSpc>
          <a:spcPct val="90000"/>
        </a:lnSpc>
        <a:spcBef>
          <a:spcPts val="729"/>
        </a:spcBef>
        <a:buFont typeface="Arial" panose="020B0604020202020204" pitchFamily="34" charset="0"/>
        <a:buChar char="•"/>
        <a:defRPr sz="2624" kern="1200">
          <a:solidFill>
            <a:schemeClr val="bg1"/>
          </a:solidFill>
          <a:latin typeface="+mn-lt"/>
          <a:ea typeface="+mn-ea"/>
          <a:cs typeface="+mn-cs"/>
        </a:defRPr>
      </a:lvl4pPr>
      <a:lvl5pPr marL="2999065" indent="-333229" algn="l" defTabSz="1332919" rtl="0" eaLnBrk="1" latinLnBrk="0" hangingPunct="1">
        <a:lnSpc>
          <a:spcPct val="90000"/>
        </a:lnSpc>
        <a:spcBef>
          <a:spcPts val="729"/>
        </a:spcBef>
        <a:buFont typeface="Arial" panose="020B0604020202020204" pitchFamily="34" charset="0"/>
        <a:buChar char="•"/>
        <a:defRPr sz="2624" kern="1200">
          <a:solidFill>
            <a:schemeClr val="bg1"/>
          </a:solidFill>
          <a:latin typeface="+mn-lt"/>
          <a:ea typeface="+mn-ea"/>
          <a:cs typeface="+mn-cs"/>
        </a:defRPr>
      </a:lvl5pPr>
      <a:lvl6pPr marL="3665524" indent="-333229" algn="l" defTabSz="1332919" rtl="0" eaLnBrk="1" latinLnBrk="0" hangingPunct="1">
        <a:lnSpc>
          <a:spcPct val="90000"/>
        </a:lnSpc>
        <a:spcBef>
          <a:spcPts val="729"/>
        </a:spcBef>
        <a:buFont typeface="Arial" panose="020B0604020202020204" pitchFamily="34" charset="0"/>
        <a:buChar char="•"/>
        <a:defRPr sz="2624" kern="1200">
          <a:solidFill>
            <a:schemeClr val="tx1"/>
          </a:solidFill>
          <a:latin typeface="+mn-lt"/>
          <a:ea typeface="+mn-ea"/>
          <a:cs typeface="+mn-cs"/>
        </a:defRPr>
      </a:lvl6pPr>
      <a:lvl7pPr marL="4331984" indent="-333229" algn="l" defTabSz="1332919" rtl="0" eaLnBrk="1" latinLnBrk="0" hangingPunct="1">
        <a:lnSpc>
          <a:spcPct val="90000"/>
        </a:lnSpc>
        <a:spcBef>
          <a:spcPts val="729"/>
        </a:spcBef>
        <a:buFont typeface="Arial" panose="020B0604020202020204" pitchFamily="34" charset="0"/>
        <a:buChar char="•"/>
        <a:defRPr sz="2624" kern="1200">
          <a:solidFill>
            <a:schemeClr val="tx1"/>
          </a:solidFill>
          <a:latin typeface="+mn-lt"/>
          <a:ea typeface="+mn-ea"/>
          <a:cs typeface="+mn-cs"/>
        </a:defRPr>
      </a:lvl7pPr>
      <a:lvl8pPr marL="4998443" indent="-333229" algn="l" defTabSz="1332919" rtl="0" eaLnBrk="1" latinLnBrk="0" hangingPunct="1">
        <a:lnSpc>
          <a:spcPct val="90000"/>
        </a:lnSpc>
        <a:spcBef>
          <a:spcPts val="729"/>
        </a:spcBef>
        <a:buFont typeface="Arial" panose="020B0604020202020204" pitchFamily="34" charset="0"/>
        <a:buChar char="•"/>
        <a:defRPr sz="2624" kern="1200">
          <a:solidFill>
            <a:schemeClr val="tx1"/>
          </a:solidFill>
          <a:latin typeface="+mn-lt"/>
          <a:ea typeface="+mn-ea"/>
          <a:cs typeface="+mn-cs"/>
        </a:defRPr>
      </a:lvl8pPr>
      <a:lvl9pPr marL="5664901" indent="-333229" algn="l" defTabSz="1332919" rtl="0" eaLnBrk="1" latinLnBrk="0" hangingPunct="1">
        <a:lnSpc>
          <a:spcPct val="90000"/>
        </a:lnSpc>
        <a:spcBef>
          <a:spcPts val="729"/>
        </a:spcBef>
        <a:buFont typeface="Arial" panose="020B0604020202020204" pitchFamily="34" charset="0"/>
        <a:buChar char="•"/>
        <a:defRPr sz="262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32919" rtl="0" eaLnBrk="1" latinLnBrk="0" hangingPunct="1">
        <a:defRPr sz="2624" kern="1200">
          <a:solidFill>
            <a:schemeClr val="tx1"/>
          </a:solidFill>
          <a:latin typeface="+mn-lt"/>
          <a:ea typeface="+mn-ea"/>
          <a:cs typeface="+mn-cs"/>
        </a:defRPr>
      </a:lvl1pPr>
      <a:lvl2pPr marL="666459" algn="l" defTabSz="1332919" rtl="0" eaLnBrk="1" latinLnBrk="0" hangingPunct="1">
        <a:defRPr sz="2624" kern="1200">
          <a:solidFill>
            <a:schemeClr val="tx1"/>
          </a:solidFill>
          <a:latin typeface="+mn-lt"/>
          <a:ea typeface="+mn-ea"/>
          <a:cs typeface="+mn-cs"/>
        </a:defRPr>
      </a:lvl2pPr>
      <a:lvl3pPr marL="1332919" algn="l" defTabSz="1332919" rtl="0" eaLnBrk="1" latinLnBrk="0" hangingPunct="1">
        <a:defRPr sz="2624" kern="1200">
          <a:solidFill>
            <a:schemeClr val="tx1"/>
          </a:solidFill>
          <a:latin typeface="+mn-lt"/>
          <a:ea typeface="+mn-ea"/>
          <a:cs typeface="+mn-cs"/>
        </a:defRPr>
      </a:lvl3pPr>
      <a:lvl4pPr marL="1999377" algn="l" defTabSz="1332919" rtl="0" eaLnBrk="1" latinLnBrk="0" hangingPunct="1">
        <a:defRPr sz="2624" kern="1200">
          <a:solidFill>
            <a:schemeClr val="tx1"/>
          </a:solidFill>
          <a:latin typeface="+mn-lt"/>
          <a:ea typeface="+mn-ea"/>
          <a:cs typeface="+mn-cs"/>
        </a:defRPr>
      </a:lvl4pPr>
      <a:lvl5pPr marL="2665836" algn="l" defTabSz="1332919" rtl="0" eaLnBrk="1" latinLnBrk="0" hangingPunct="1">
        <a:defRPr sz="2624" kern="1200">
          <a:solidFill>
            <a:schemeClr val="tx1"/>
          </a:solidFill>
          <a:latin typeface="+mn-lt"/>
          <a:ea typeface="+mn-ea"/>
          <a:cs typeface="+mn-cs"/>
        </a:defRPr>
      </a:lvl5pPr>
      <a:lvl6pPr marL="3332295" algn="l" defTabSz="1332919" rtl="0" eaLnBrk="1" latinLnBrk="0" hangingPunct="1">
        <a:defRPr sz="2624" kern="1200">
          <a:solidFill>
            <a:schemeClr val="tx1"/>
          </a:solidFill>
          <a:latin typeface="+mn-lt"/>
          <a:ea typeface="+mn-ea"/>
          <a:cs typeface="+mn-cs"/>
        </a:defRPr>
      </a:lvl6pPr>
      <a:lvl7pPr marL="3998755" algn="l" defTabSz="1332919" rtl="0" eaLnBrk="1" latinLnBrk="0" hangingPunct="1">
        <a:defRPr sz="2624" kern="1200">
          <a:solidFill>
            <a:schemeClr val="tx1"/>
          </a:solidFill>
          <a:latin typeface="+mn-lt"/>
          <a:ea typeface="+mn-ea"/>
          <a:cs typeface="+mn-cs"/>
        </a:defRPr>
      </a:lvl7pPr>
      <a:lvl8pPr marL="4665213" algn="l" defTabSz="1332919" rtl="0" eaLnBrk="1" latinLnBrk="0" hangingPunct="1">
        <a:defRPr sz="2624" kern="1200">
          <a:solidFill>
            <a:schemeClr val="tx1"/>
          </a:solidFill>
          <a:latin typeface="+mn-lt"/>
          <a:ea typeface="+mn-ea"/>
          <a:cs typeface="+mn-cs"/>
        </a:defRPr>
      </a:lvl8pPr>
      <a:lvl9pPr marL="5331672" algn="l" defTabSz="1332919" rtl="0" eaLnBrk="1" latinLnBrk="0" hangingPunct="1">
        <a:defRPr sz="262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158" userDrawn="1">
          <p15:clr>
            <a:srgbClr val="F26B43"/>
          </p15:clr>
        </p15:guide>
        <p15:guide id="2" orient="horz" pos="4158" userDrawn="1">
          <p15:clr>
            <a:srgbClr val="F26B43"/>
          </p15:clr>
        </p15:guide>
        <p15:guide id="3" orient="horz" pos="525" userDrawn="1">
          <p15:clr>
            <a:srgbClr val="F26B43"/>
          </p15:clr>
        </p15:guide>
        <p15:guide id="4" orient="horz" pos="1233" userDrawn="1">
          <p15:clr>
            <a:srgbClr val="F26B43"/>
          </p15:clr>
        </p15:guide>
        <p15:guide id="5" pos="270" userDrawn="1">
          <p15:clr>
            <a:srgbClr val="F26B43"/>
          </p15:clr>
        </p15:guide>
        <p15:guide id="6" pos="8370" userDrawn="1">
          <p15:clr>
            <a:srgbClr val="F26B43"/>
          </p15:clr>
        </p15:guide>
      </p15:sldGuideLst>
    </p:ext>
  </p:extLst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8">
            <a:extLst>
              <a:ext uri="{FF2B5EF4-FFF2-40B4-BE49-F238E27FC236}">
                <a16:creationId xmlns:a16="http://schemas.microsoft.com/office/drawing/2014/main" id="{668164AE-F168-4FCE-AA1F-1E4E8F1F51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1859" y="1860560"/>
            <a:ext cx="6064482" cy="556141"/>
          </a:xfrm>
          <a:prstGeom prst="rect">
            <a:avLst/>
          </a:prstGeom>
        </p:spPr>
        <p:txBody>
          <a:bodyPr vert="horz" wrap="square" lIns="0" tIns="12065" rIns="0" bIns="0" rtlCol="0">
            <a:noAutofit/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337FA0A2-4E48-428C-81A4-88A7A7B842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0787" y="3114913"/>
            <a:ext cx="6064482" cy="376193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33229" lvl="0" indent="-333229">
              <a:buClr>
                <a:srgbClr val="808285"/>
              </a:buClr>
            </a:pPr>
            <a:r>
              <a:rPr lang="en-US" dirty="0"/>
              <a:t>Click to edit Master text styles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C5D403D9-A3B2-407A-A1CA-49C2087C361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1647296" y="687281"/>
            <a:ext cx="1650792" cy="21097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0595F3A-A74C-4C24-8055-48FF9C4B462C}"/>
              </a:ext>
            </a:extLst>
          </p:cNvPr>
          <p:cNvSpPr/>
          <p:nvPr userDrawn="1"/>
        </p:nvSpPr>
        <p:spPr>
          <a:xfrm>
            <a:off x="105960" y="146831"/>
            <a:ext cx="222656" cy="212518"/>
          </a:xfrm>
          <a:prstGeom prst="rect">
            <a:avLst/>
          </a:prstGeom>
          <a:solidFill>
            <a:srgbClr val="E411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2332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13229D3-A4EA-4A35-89A7-7762A3D99B1E}"/>
              </a:ext>
            </a:extLst>
          </p:cNvPr>
          <p:cNvCxnSpPr>
            <a:cxnSpLocks/>
          </p:cNvCxnSpPr>
          <p:nvPr userDrawn="1"/>
        </p:nvCxnSpPr>
        <p:spPr>
          <a:xfrm>
            <a:off x="136619" y="398688"/>
            <a:ext cx="161334" cy="0"/>
          </a:xfrm>
          <a:prstGeom prst="line">
            <a:avLst/>
          </a:prstGeom>
          <a:ln>
            <a:solidFill>
              <a:srgbClr val="E4116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91DEC30-E37A-4556-B1DE-664128714CEE}"/>
              </a:ext>
            </a:extLst>
          </p:cNvPr>
          <p:cNvSpPr txBox="1"/>
          <p:nvPr userDrawn="1"/>
        </p:nvSpPr>
        <p:spPr>
          <a:xfrm>
            <a:off x="105960" y="482215"/>
            <a:ext cx="222656" cy="212518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endParaRPr lang="en-US" sz="2332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E84EB1C-30AD-40F8-ACB3-B2981CC24994}"/>
              </a:ext>
            </a:extLst>
          </p:cNvPr>
          <p:cNvSpPr/>
          <p:nvPr userDrawn="1"/>
        </p:nvSpPr>
        <p:spPr>
          <a:xfrm>
            <a:off x="55952" y="92949"/>
            <a:ext cx="322668" cy="57676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91" dirty="0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48FA2ED9-2541-46C5-A84B-77CC7C2909D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5201" t="38245" r="4369" b="37400"/>
          <a:stretch/>
        </p:blipFill>
        <p:spPr>
          <a:xfrm>
            <a:off x="433303" y="274974"/>
            <a:ext cx="2319423" cy="607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611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5" r:id="rId1"/>
  </p:sldLayoutIdLst>
  <p:txStyles>
    <p:titleStyle>
      <a:lvl1pPr algn="l" defTabSz="1332919" rtl="0" eaLnBrk="1" latinLnBrk="0" hangingPunct="1">
        <a:lnSpc>
          <a:spcPct val="100000"/>
        </a:lnSpc>
        <a:spcBef>
          <a:spcPct val="0"/>
        </a:spcBef>
        <a:buNone/>
        <a:defRPr lang="en-US" sz="3499" b="0" i="0" kern="0" spc="-8" baseline="0" dirty="0">
          <a:solidFill>
            <a:srgbClr val="F4F3F9"/>
          </a:solidFill>
          <a:latin typeface="Calibri"/>
          <a:ea typeface="+mj-ea"/>
          <a:cs typeface="Calibri"/>
        </a:defRPr>
      </a:lvl1pPr>
    </p:titleStyle>
    <p:bodyStyle>
      <a:lvl1pPr marL="0" indent="0" algn="l" defTabSz="1332919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None/>
        <a:defRPr lang="en-US" sz="2332" kern="1200" spc="3" dirty="0" smtClean="0">
          <a:solidFill>
            <a:srgbClr val="E41165"/>
          </a:solidFill>
          <a:latin typeface="Calibri"/>
          <a:ea typeface="+mn-ea"/>
          <a:cs typeface="Calibri"/>
        </a:defRPr>
      </a:lvl1pPr>
      <a:lvl2pPr marL="999688" indent="-333229" algn="l" defTabSz="1332919" rtl="0" eaLnBrk="1" latinLnBrk="0" hangingPunct="1">
        <a:lnSpc>
          <a:spcPct val="90000"/>
        </a:lnSpc>
        <a:spcBef>
          <a:spcPts val="729"/>
        </a:spcBef>
        <a:buFont typeface="Arial" panose="020B0604020202020204" pitchFamily="34" charset="0"/>
        <a:buChar char="•"/>
        <a:defRPr sz="3499" kern="1200">
          <a:solidFill>
            <a:schemeClr val="bg1"/>
          </a:solidFill>
          <a:latin typeface="+mn-lt"/>
          <a:ea typeface="+mn-ea"/>
          <a:cs typeface="+mn-cs"/>
        </a:defRPr>
      </a:lvl2pPr>
      <a:lvl3pPr marL="1666148" indent="-333229" algn="l" defTabSz="1332919" rtl="0" eaLnBrk="1" latinLnBrk="0" hangingPunct="1">
        <a:lnSpc>
          <a:spcPct val="90000"/>
        </a:lnSpc>
        <a:spcBef>
          <a:spcPts val="729"/>
        </a:spcBef>
        <a:buFont typeface="Arial" panose="020B0604020202020204" pitchFamily="34" charset="0"/>
        <a:buChar char="•"/>
        <a:defRPr sz="2916" kern="1200">
          <a:solidFill>
            <a:schemeClr val="bg1"/>
          </a:solidFill>
          <a:latin typeface="+mn-lt"/>
          <a:ea typeface="+mn-ea"/>
          <a:cs typeface="+mn-cs"/>
        </a:defRPr>
      </a:lvl3pPr>
      <a:lvl4pPr marL="2332607" indent="-333229" algn="l" defTabSz="1332919" rtl="0" eaLnBrk="1" latinLnBrk="0" hangingPunct="1">
        <a:lnSpc>
          <a:spcPct val="90000"/>
        </a:lnSpc>
        <a:spcBef>
          <a:spcPts val="729"/>
        </a:spcBef>
        <a:buFont typeface="Arial" panose="020B0604020202020204" pitchFamily="34" charset="0"/>
        <a:buChar char="•"/>
        <a:defRPr sz="2624" kern="1200">
          <a:solidFill>
            <a:schemeClr val="bg1"/>
          </a:solidFill>
          <a:latin typeface="+mn-lt"/>
          <a:ea typeface="+mn-ea"/>
          <a:cs typeface="+mn-cs"/>
        </a:defRPr>
      </a:lvl4pPr>
      <a:lvl5pPr marL="2999065" indent="-333229" algn="l" defTabSz="1332919" rtl="0" eaLnBrk="1" latinLnBrk="0" hangingPunct="1">
        <a:lnSpc>
          <a:spcPct val="90000"/>
        </a:lnSpc>
        <a:spcBef>
          <a:spcPts val="729"/>
        </a:spcBef>
        <a:buFont typeface="Arial" panose="020B0604020202020204" pitchFamily="34" charset="0"/>
        <a:buChar char="•"/>
        <a:defRPr sz="2624" kern="1200">
          <a:solidFill>
            <a:schemeClr val="bg1"/>
          </a:solidFill>
          <a:latin typeface="+mn-lt"/>
          <a:ea typeface="+mn-ea"/>
          <a:cs typeface="+mn-cs"/>
        </a:defRPr>
      </a:lvl5pPr>
      <a:lvl6pPr marL="3665524" indent="-333229" algn="l" defTabSz="1332919" rtl="0" eaLnBrk="1" latinLnBrk="0" hangingPunct="1">
        <a:lnSpc>
          <a:spcPct val="90000"/>
        </a:lnSpc>
        <a:spcBef>
          <a:spcPts val="729"/>
        </a:spcBef>
        <a:buFont typeface="Arial" panose="020B0604020202020204" pitchFamily="34" charset="0"/>
        <a:buChar char="•"/>
        <a:defRPr sz="2624" kern="1200">
          <a:solidFill>
            <a:schemeClr val="tx1"/>
          </a:solidFill>
          <a:latin typeface="+mn-lt"/>
          <a:ea typeface="+mn-ea"/>
          <a:cs typeface="+mn-cs"/>
        </a:defRPr>
      </a:lvl6pPr>
      <a:lvl7pPr marL="4331984" indent="-333229" algn="l" defTabSz="1332919" rtl="0" eaLnBrk="1" latinLnBrk="0" hangingPunct="1">
        <a:lnSpc>
          <a:spcPct val="90000"/>
        </a:lnSpc>
        <a:spcBef>
          <a:spcPts val="729"/>
        </a:spcBef>
        <a:buFont typeface="Arial" panose="020B0604020202020204" pitchFamily="34" charset="0"/>
        <a:buChar char="•"/>
        <a:defRPr sz="2624" kern="1200">
          <a:solidFill>
            <a:schemeClr val="tx1"/>
          </a:solidFill>
          <a:latin typeface="+mn-lt"/>
          <a:ea typeface="+mn-ea"/>
          <a:cs typeface="+mn-cs"/>
        </a:defRPr>
      </a:lvl7pPr>
      <a:lvl8pPr marL="4998443" indent="-333229" algn="l" defTabSz="1332919" rtl="0" eaLnBrk="1" latinLnBrk="0" hangingPunct="1">
        <a:lnSpc>
          <a:spcPct val="90000"/>
        </a:lnSpc>
        <a:spcBef>
          <a:spcPts val="729"/>
        </a:spcBef>
        <a:buFont typeface="Arial" panose="020B0604020202020204" pitchFamily="34" charset="0"/>
        <a:buChar char="•"/>
        <a:defRPr sz="2624" kern="1200">
          <a:solidFill>
            <a:schemeClr val="tx1"/>
          </a:solidFill>
          <a:latin typeface="+mn-lt"/>
          <a:ea typeface="+mn-ea"/>
          <a:cs typeface="+mn-cs"/>
        </a:defRPr>
      </a:lvl8pPr>
      <a:lvl9pPr marL="5664901" indent="-333229" algn="l" defTabSz="1332919" rtl="0" eaLnBrk="1" latinLnBrk="0" hangingPunct="1">
        <a:lnSpc>
          <a:spcPct val="90000"/>
        </a:lnSpc>
        <a:spcBef>
          <a:spcPts val="729"/>
        </a:spcBef>
        <a:buFont typeface="Arial" panose="020B0604020202020204" pitchFamily="34" charset="0"/>
        <a:buChar char="•"/>
        <a:defRPr sz="262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32919" rtl="0" eaLnBrk="1" latinLnBrk="0" hangingPunct="1">
        <a:defRPr sz="2624" kern="1200">
          <a:solidFill>
            <a:schemeClr val="tx1"/>
          </a:solidFill>
          <a:latin typeface="+mn-lt"/>
          <a:ea typeface="+mn-ea"/>
          <a:cs typeface="+mn-cs"/>
        </a:defRPr>
      </a:lvl1pPr>
      <a:lvl2pPr marL="666459" algn="l" defTabSz="1332919" rtl="0" eaLnBrk="1" latinLnBrk="0" hangingPunct="1">
        <a:defRPr sz="2624" kern="1200">
          <a:solidFill>
            <a:schemeClr val="tx1"/>
          </a:solidFill>
          <a:latin typeface="+mn-lt"/>
          <a:ea typeface="+mn-ea"/>
          <a:cs typeface="+mn-cs"/>
        </a:defRPr>
      </a:lvl2pPr>
      <a:lvl3pPr marL="1332919" algn="l" defTabSz="1332919" rtl="0" eaLnBrk="1" latinLnBrk="0" hangingPunct="1">
        <a:defRPr sz="2624" kern="1200">
          <a:solidFill>
            <a:schemeClr val="tx1"/>
          </a:solidFill>
          <a:latin typeface="+mn-lt"/>
          <a:ea typeface="+mn-ea"/>
          <a:cs typeface="+mn-cs"/>
        </a:defRPr>
      </a:lvl3pPr>
      <a:lvl4pPr marL="1999377" algn="l" defTabSz="1332919" rtl="0" eaLnBrk="1" latinLnBrk="0" hangingPunct="1">
        <a:defRPr sz="2624" kern="1200">
          <a:solidFill>
            <a:schemeClr val="tx1"/>
          </a:solidFill>
          <a:latin typeface="+mn-lt"/>
          <a:ea typeface="+mn-ea"/>
          <a:cs typeface="+mn-cs"/>
        </a:defRPr>
      </a:lvl4pPr>
      <a:lvl5pPr marL="2665836" algn="l" defTabSz="1332919" rtl="0" eaLnBrk="1" latinLnBrk="0" hangingPunct="1">
        <a:defRPr sz="2624" kern="1200">
          <a:solidFill>
            <a:schemeClr val="tx1"/>
          </a:solidFill>
          <a:latin typeface="+mn-lt"/>
          <a:ea typeface="+mn-ea"/>
          <a:cs typeface="+mn-cs"/>
        </a:defRPr>
      </a:lvl5pPr>
      <a:lvl6pPr marL="3332295" algn="l" defTabSz="1332919" rtl="0" eaLnBrk="1" latinLnBrk="0" hangingPunct="1">
        <a:defRPr sz="2624" kern="1200">
          <a:solidFill>
            <a:schemeClr val="tx1"/>
          </a:solidFill>
          <a:latin typeface="+mn-lt"/>
          <a:ea typeface="+mn-ea"/>
          <a:cs typeface="+mn-cs"/>
        </a:defRPr>
      </a:lvl6pPr>
      <a:lvl7pPr marL="3998755" algn="l" defTabSz="1332919" rtl="0" eaLnBrk="1" latinLnBrk="0" hangingPunct="1">
        <a:defRPr sz="2624" kern="1200">
          <a:solidFill>
            <a:schemeClr val="tx1"/>
          </a:solidFill>
          <a:latin typeface="+mn-lt"/>
          <a:ea typeface="+mn-ea"/>
          <a:cs typeface="+mn-cs"/>
        </a:defRPr>
      </a:lvl7pPr>
      <a:lvl8pPr marL="4665213" algn="l" defTabSz="1332919" rtl="0" eaLnBrk="1" latinLnBrk="0" hangingPunct="1">
        <a:defRPr sz="2624" kern="1200">
          <a:solidFill>
            <a:schemeClr val="tx1"/>
          </a:solidFill>
          <a:latin typeface="+mn-lt"/>
          <a:ea typeface="+mn-ea"/>
          <a:cs typeface="+mn-cs"/>
        </a:defRPr>
      </a:lvl8pPr>
      <a:lvl9pPr marL="5331672" algn="l" defTabSz="1332919" rtl="0" eaLnBrk="1" latinLnBrk="0" hangingPunct="1">
        <a:defRPr sz="262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158" userDrawn="1">
          <p15:clr>
            <a:srgbClr val="F26B43"/>
          </p15:clr>
        </p15:guide>
        <p15:guide id="2" orient="horz" pos="4158" userDrawn="1">
          <p15:clr>
            <a:srgbClr val="F26B43"/>
          </p15:clr>
        </p15:guide>
        <p15:guide id="3" orient="horz" pos="525" userDrawn="1">
          <p15:clr>
            <a:srgbClr val="F26B43"/>
          </p15:clr>
        </p15:guide>
        <p15:guide id="4" orient="horz" pos="2362" userDrawn="1">
          <p15:clr>
            <a:srgbClr val="F26B43"/>
          </p15:clr>
        </p15:guide>
        <p15:guide id="5" pos="270" userDrawn="1">
          <p15:clr>
            <a:srgbClr val="F26B43"/>
          </p15:clr>
        </p15:guide>
        <p15:guide id="6" pos="8370" userDrawn="1">
          <p15:clr>
            <a:srgbClr val="F26B43"/>
          </p15:clr>
        </p15:guide>
      </p15:sldGuideLst>
    </p:ext>
  </p:extLst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8">
            <a:extLst>
              <a:ext uri="{FF2B5EF4-FFF2-40B4-BE49-F238E27FC236}">
                <a16:creationId xmlns:a16="http://schemas.microsoft.com/office/drawing/2014/main" id="{668164AE-F168-4FCE-AA1F-1E4E8F1F51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1859" y="1860560"/>
            <a:ext cx="6064482" cy="556141"/>
          </a:xfrm>
          <a:prstGeom prst="rect">
            <a:avLst/>
          </a:prstGeom>
        </p:spPr>
        <p:txBody>
          <a:bodyPr vert="horz" wrap="square" lIns="0" tIns="12065" rIns="0" bIns="0" rtlCol="0">
            <a:noAutofit/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337FA0A2-4E48-428C-81A4-88A7A7B842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0787" y="3114913"/>
            <a:ext cx="6064482" cy="376193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33229" lvl="0" indent="-333229">
              <a:buClr>
                <a:srgbClr val="808285"/>
              </a:buClr>
            </a:pPr>
            <a:r>
              <a:rPr lang="en-US" dirty="0"/>
              <a:t>Click to edit Master text styles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BD7ECEEC-A5DE-4953-8CBF-51870BABA1C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1647296" y="687281"/>
            <a:ext cx="1650792" cy="21097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FFE69D1-C8F1-4D94-B992-27C85582D39B}"/>
              </a:ext>
            </a:extLst>
          </p:cNvPr>
          <p:cNvSpPr/>
          <p:nvPr userDrawn="1"/>
        </p:nvSpPr>
        <p:spPr>
          <a:xfrm>
            <a:off x="105960" y="146831"/>
            <a:ext cx="222656" cy="212518"/>
          </a:xfrm>
          <a:prstGeom prst="rect">
            <a:avLst/>
          </a:prstGeom>
          <a:solidFill>
            <a:srgbClr val="E411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2332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66236DB-127D-4D8F-BFC5-99043D71229C}"/>
              </a:ext>
            </a:extLst>
          </p:cNvPr>
          <p:cNvCxnSpPr>
            <a:cxnSpLocks/>
          </p:cNvCxnSpPr>
          <p:nvPr userDrawn="1"/>
        </p:nvCxnSpPr>
        <p:spPr>
          <a:xfrm>
            <a:off x="136619" y="398688"/>
            <a:ext cx="161334" cy="0"/>
          </a:xfrm>
          <a:prstGeom prst="line">
            <a:avLst/>
          </a:prstGeom>
          <a:ln>
            <a:solidFill>
              <a:srgbClr val="E4116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B8C36E6F-B854-4755-AB53-E5C047F361D0}"/>
              </a:ext>
            </a:extLst>
          </p:cNvPr>
          <p:cNvSpPr txBox="1"/>
          <p:nvPr userDrawn="1"/>
        </p:nvSpPr>
        <p:spPr>
          <a:xfrm>
            <a:off x="105960" y="482215"/>
            <a:ext cx="222656" cy="212518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endParaRPr lang="en-US" sz="2332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5356135-68DF-46CB-B2BD-3396E76C2289}"/>
              </a:ext>
            </a:extLst>
          </p:cNvPr>
          <p:cNvSpPr/>
          <p:nvPr userDrawn="1"/>
        </p:nvSpPr>
        <p:spPr>
          <a:xfrm>
            <a:off x="55952" y="92949"/>
            <a:ext cx="322668" cy="5767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91" dirty="0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3735E511-1906-492D-AFF7-87DA2DDB40F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5201" t="38800" r="5201" b="38801"/>
          <a:stretch/>
        </p:blipFill>
        <p:spPr>
          <a:xfrm>
            <a:off x="436873" y="284230"/>
            <a:ext cx="2295611" cy="55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7289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7" r:id="rId1"/>
  </p:sldLayoutIdLst>
  <p:txStyles>
    <p:titleStyle>
      <a:lvl1pPr algn="l" defTabSz="1332919" rtl="0" eaLnBrk="1" latinLnBrk="0" hangingPunct="1">
        <a:lnSpc>
          <a:spcPct val="100000"/>
        </a:lnSpc>
        <a:spcBef>
          <a:spcPct val="0"/>
        </a:spcBef>
        <a:buNone/>
        <a:defRPr lang="en-US" sz="3499" b="0" i="0" kern="0" spc="-8" baseline="0" dirty="0">
          <a:solidFill>
            <a:schemeClr val="tx1"/>
          </a:solidFill>
          <a:latin typeface="Calibri"/>
          <a:ea typeface="+mj-ea"/>
          <a:cs typeface="Calibri"/>
        </a:defRPr>
      </a:lvl1pPr>
    </p:titleStyle>
    <p:bodyStyle>
      <a:lvl1pPr marL="0" indent="0" algn="l" defTabSz="1332919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None/>
        <a:defRPr lang="en-US" sz="2332" kern="1200" spc="3" dirty="0" smtClean="0">
          <a:solidFill>
            <a:srgbClr val="E41165"/>
          </a:solidFill>
          <a:latin typeface="Calibri"/>
          <a:ea typeface="+mn-ea"/>
          <a:cs typeface="Calibri"/>
        </a:defRPr>
      </a:lvl1pPr>
      <a:lvl2pPr marL="999688" indent="-333229" algn="l" defTabSz="1332919" rtl="0" eaLnBrk="1" latinLnBrk="0" hangingPunct="1">
        <a:lnSpc>
          <a:spcPct val="90000"/>
        </a:lnSpc>
        <a:spcBef>
          <a:spcPts val="729"/>
        </a:spcBef>
        <a:buFont typeface="Arial" panose="020B0604020202020204" pitchFamily="34" charset="0"/>
        <a:buChar char="•"/>
        <a:defRPr sz="3499" kern="1200">
          <a:solidFill>
            <a:schemeClr val="bg1"/>
          </a:solidFill>
          <a:latin typeface="+mn-lt"/>
          <a:ea typeface="+mn-ea"/>
          <a:cs typeface="+mn-cs"/>
        </a:defRPr>
      </a:lvl2pPr>
      <a:lvl3pPr marL="1666148" indent="-333229" algn="l" defTabSz="1332919" rtl="0" eaLnBrk="1" latinLnBrk="0" hangingPunct="1">
        <a:lnSpc>
          <a:spcPct val="90000"/>
        </a:lnSpc>
        <a:spcBef>
          <a:spcPts val="729"/>
        </a:spcBef>
        <a:buFont typeface="Arial" panose="020B0604020202020204" pitchFamily="34" charset="0"/>
        <a:buChar char="•"/>
        <a:defRPr sz="2916" kern="1200">
          <a:solidFill>
            <a:schemeClr val="bg1"/>
          </a:solidFill>
          <a:latin typeface="+mn-lt"/>
          <a:ea typeface="+mn-ea"/>
          <a:cs typeface="+mn-cs"/>
        </a:defRPr>
      </a:lvl3pPr>
      <a:lvl4pPr marL="2332607" indent="-333229" algn="l" defTabSz="1332919" rtl="0" eaLnBrk="1" latinLnBrk="0" hangingPunct="1">
        <a:lnSpc>
          <a:spcPct val="90000"/>
        </a:lnSpc>
        <a:spcBef>
          <a:spcPts val="729"/>
        </a:spcBef>
        <a:buFont typeface="Arial" panose="020B0604020202020204" pitchFamily="34" charset="0"/>
        <a:buChar char="•"/>
        <a:defRPr sz="2624" kern="1200">
          <a:solidFill>
            <a:schemeClr val="bg1"/>
          </a:solidFill>
          <a:latin typeface="+mn-lt"/>
          <a:ea typeface="+mn-ea"/>
          <a:cs typeface="+mn-cs"/>
        </a:defRPr>
      </a:lvl4pPr>
      <a:lvl5pPr marL="2999065" indent="-333229" algn="l" defTabSz="1332919" rtl="0" eaLnBrk="1" latinLnBrk="0" hangingPunct="1">
        <a:lnSpc>
          <a:spcPct val="90000"/>
        </a:lnSpc>
        <a:spcBef>
          <a:spcPts val="729"/>
        </a:spcBef>
        <a:buFont typeface="Arial" panose="020B0604020202020204" pitchFamily="34" charset="0"/>
        <a:buChar char="•"/>
        <a:defRPr sz="2624" kern="1200">
          <a:solidFill>
            <a:schemeClr val="bg1"/>
          </a:solidFill>
          <a:latin typeface="+mn-lt"/>
          <a:ea typeface="+mn-ea"/>
          <a:cs typeface="+mn-cs"/>
        </a:defRPr>
      </a:lvl5pPr>
      <a:lvl6pPr marL="3665524" indent="-333229" algn="l" defTabSz="1332919" rtl="0" eaLnBrk="1" latinLnBrk="0" hangingPunct="1">
        <a:lnSpc>
          <a:spcPct val="90000"/>
        </a:lnSpc>
        <a:spcBef>
          <a:spcPts val="729"/>
        </a:spcBef>
        <a:buFont typeface="Arial" panose="020B0604020202020204" pitchFamily="34" charset="0"/>
        <a:buChar char="•"/>
        <a:defRPr sz="2624" kern="1200">
          <a:solidFill>
            <a:schemeClr val="tx1"/>
          </a:solidFill>
          <a:latin typeface="+mn-lt"/>
          <a:ea typeface="+mn-ea"/>
          <a:cs typeface="+mn-cs"/>
        </a:defRPr>
      </a:lvl6pPr>
      <a:lvl7pPr marL="4331984" indent="-333229" algn="l" defTabSz="1332919" rtl="0" eaLnBrk="1" latinLnBrk="0" hangingPunct="1">
        <a:lnSpc>
          <a:spcPct val="90000"/>
        </a:lnSpc>
        <a:spcBef>
          <a:spcPts val="729"/>
        </a:spcBef>
        <a:buFont typeface="Arial" panose="020B0604020202020204" pitchFamily="34" charset="0"/>
        <a:buChar char="•"/>
        <a:defRPr sz="2624" kern="1200">
          <a:solidFill>
            <a:schemeClr val="tx1"/>
          </a:solidFill>
          <a:latin typeface="+mn-lt"/>
          <a:ea typeface="+mn-ea"/>
          <a:cs typeface="+mn-cs"/>
        </a:defRPr>
      </a:lvl7pPr>
      <a:lvl8pPr marL="4998443" indent="-333229" algn="l" defTabSz="1332919" rtl="0" eaLnBrk="1" latinLnBrk="0" hangingPunct="1">
        <a:lnSpc>
          <a:spcPct val="90000"/>
        </a:lnSpc>
        <a:spcBef>
          <a:spcPts val="729"/>
        </a:spcBef>
        <a:buFont typeface="Arial" panose="020B0604020202020204" pitchFamily="34" charset="0"/>
        <a:buChar char="•"/>
        <a:defRPr sz="2624" kern="1200">
          <a:solidFill>
            <a:schemeClr val="tx1"/>
          </a:solidFill>
          <a:latin typeface="+mn-lt"/>
          <a:ea typeface="+mn-ea"/>
          <a:cs typeface="+mn-cs"/>
        </a:defRPr>
      </a:lvl8pPr>
      <a:lvl9pPr marL="5664901" indent="-333229" algn="l" defTabSz="1332919" rtl="0" eaLnBrk="1" latinLnBrk="0" hangingPunct="1">
        <a:lnSpc>
          <a:spcPct val="90000"/>
        </a:lnSpc>
        <a:spcBef>
          <a:spcPts val="729"/>
        </a:spcBef>
        <a:buFont typeface="Arial" panose="020B0604020202020204" pitchFamily="34" charset="0"/>
        <a:buChar char="•"/>
        <a:defRPr sz="262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32919" rtl="0" eaLnBrk="1" latinLnBrk="0" hangingPunct="1">
        <a:defRPr sz="2624" kern="1200">
          <a:solidFill>
            <a:schemeClr val="tx1"/>
          </a:solidFill>
          <a:latin typeface="+mn-lt"/>
          <a:ea typeface="+mn-ea"/>
          <a:cs typeface="+mn-cs"/>
        </a:defRPr>
      </a:lvl1pPr>
      <a:lvl2pPr marL="666459" algn="l" defTabSz="1332919" rtl="0" eaLnBrk="1" latinLnBrk="0" hangingPunct="1">
        <a:defRPr sz="2624" kern="1200">
          <a:solidFill>
            <a:schemeClr val="tx1"/>
          </a:solidFill>
          <a:latin typeface="+mn-lt"/>
          <a:ea typeface="+mn-ea"/>
          <a:cs typeface="+mn-cs"/>
        </a:defRPr>
      </a:lvl2pPr>
      <a:lvl3pPr marL="1332919" algn="l" defTabSz="1332919" rtl="0" eaLnBrk="1" latinLnBrk="0" hangingPunct="1">
        <a:defRPr sz="2624" kern="1200">
          <a:solidFill>
            <a:schemeClr val="tx1"/>
          </a:solidFill>
          <a:latin typeface="+mn-lt"/>
          <a:ea typeface="+mn-ea"/>
          <a:cs typeface="+mn-cs"/>
        </a:defRPr>
      </a:lvl3pPr>
      <a:lvl4pPr marL="1999377" algn="l" defTabSz="1332919" rtl="0" eaLnBrk="1" latinLnBrk="0" hangingPunct="1">
        <a:defRPr sz="2624" kern="1200">
          <a:solidFill>
            <a:schemeClr val="tx1"/>
          </a:solidFill>
          <a:latin typeface="+mn-lt"/>
          <a:ea typeface="+mn-ea"/>
          <a:cs typeface="+mn-cs"/>
        </a:defRPr>
      </a:lvl4pPr>
      <a:lvl5pPr marL="2665836" algn="l" defTabSz="1332919" rtl="0" eaLnBrk="1" latinLnBrk="0" hangingPunct="1">
        <a:defRPr sz="2624" kern="1200">
          <a:solidFill>
            <a:schemeClr val="tx1"/>
          </a:solidFill>
          <a:latin typeface="+mn-lt"/>
          <a:ea typeface="+mn-ea"/>
          <a:cs typeface="+mn-cs"/>
        </a:defRPr>
      </a:lvl5pPr>
      <a:lvl6pPr marL="3332295" algn="l" defTabSz="1332919" rtl="0" eaLnBrk="1" latinLnBrk="0" hangingPunct="1">
        <a:defRPr sz="2624" kern="1200">
          <a:solidFill>
            <a:schemeClr val="tx1"/>
          </a:solidFill>
          <a:latin typeface="+mn-lt"/>
          <a:ea typeface="+mn-ea"/>
          <a:cs typeface="+mn-cs"/>
        </a:defRPr>
      </a:lvl6pPr>
      <a:lvl7pPr marL="3998755" algn="l" defTabSz="1332919" rtl="0" eaLnBrk="1" latinLnBrk="0" hangingPunct="1">
        <a:defRPr sz="2624" kern="1200">
          <a:solidFill>
            <a:schemeClr val="tx1"/>
          </a:solidFill>
          <a:latin typeface="+mn-lt"/>
          <a:ea typeface="+mn-ea"/>
          <a:cs typeface="+mn-cs"/>
        </a:defRPr>
      </a:lvl7pPr>
      <a:lvl8pPr marL="4665213" algn="l" defTabSz="1332919" rtl="0" eaLnBrk="1" latinLnBrk="0" hangingPunct="1">
        <a:defRPr sz="2624" kern="1200">
          <a:solidFill>
            <a:schemeClr val="tx1"/>
          </a:solidFill>
          <a:latin typeface="+mn-lt"/>
          <a:ea typeface="+mn-ea"/>
          <a:cs typeface="+mn-cs"/>
        </a:defRPr>
      </a:lvl8pPr>
      <a:lvl9pPr marL="5331672" algn="l" defTabSz="1332919" rtl="0" eaLnBrk="1" latinLnBrk="0" hangingPunct="1">
        <a:defRPr sz="262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158" userDrawn="1">
          <p15:clr>
            <a:srgbClr val="F26B43"/>
          </p15:clr>
        </p15:guide>
        <p15:guide id="2" orient="horz" pos="4158" userDrawn="1">
          <p15:clr>
            <a:srgbClr val="F26B43"/>
          </p15:clr>
        </p15:guide>
        <p15:guide id="3" orient="horz" pos="525" userDrawn="1">
          <p15:clr>
            <a:srgbClr val="F26B43"/>
          </p15:clr>
        </p15:guide>
        <p15:guide id="4" orient="horz" pos="2362" userDrawn="1">
          <p15:clr>
            <a:srgbClr val="F26B43"/>
          </p15:clr>
        </p15:guide>
        <p15:guide id="5" pos="270" userDrawn="1">
          <p15:clr>
            <a:srgbClr val="F26B43"/>
          </p15:clr>
        </p15:guide>
        <p15:guide id="6" pos="8370" userDrawn="1">
          <p15:clr>
            <a:srgbClr val="F26B43"/>
          </p15:clr>
        </p15:guide>
      </p15:sldGuideLst>
    </p:ext>
  </p:extLst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2FDCA02-8EB4-47A9-A509-2F2B8731F4E5}"/>
              </a:ext>
            </a:extLst>
          </p:cNvPr>
          <p:cNvSpPr/>
          <p:nvPr userDrawn="1"/>
        </p:nvSpPr>
        <p:spPr>
          <a:xfrm>
            <a:off x="105960" y="146831"/>
            <a:ext cx="222656" cy="212518"/>
          </a:xfrm>
          <a:prstGeom prst="rect">
            <a:avLst/>
          </a:prstGeom>
          <a:solidFill>
            <a:srgbClr val="E411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2332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3CA6F19-D3DF-4413-AE2E-B9826B478333}"/>
              </a:ext>
            </a:extLst>
          </p:cNvPr>
          <p:cNvCxnSpPr>
            <a:cxnSpLocks/>
          </p:cNvCxnSpPr>
          <p:nvPr userDrawn="1"/>
        </p:nvCxnSpPr>
        <p:spPr>
          <a:xfrm>
            <a:off x="136619" y="398688"/>
            <a:ext cx="161334" cy="0"/>
          </a:xfrm>
          <a:prstGeom prst="line">
            <a:avLst/>
          </a:prstGeom>
          <a:ln>
            <a:solidFill>
              <a:srgbClr val="E4116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2A1FE8A-07CC-43DC-98A3-0C47E8ED4E06}"/>
              </a:ext>
            </a:extLst>
          </p:cNvPr>
          <p:cNvSpPr txBox="1"/>
          <p:nvPr userDrawn="1"/>
        </p:nvSpPr>
        <p:spPr>
          <a:xfrm>
            <a:off x="105960" y="482215"/>
            <a:ext cx="222656" cy="212518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endParaRPr lang="en-US" sz="2332" dirty="0">
              <a:solidFill>
                <a:schemeClr val="tx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59FF134-DE23-4F75-9D1F-AEB44451BFD7}"/>
              </a:ext>
            </a:extLst>
          </p:cNvPr>
          <p:cNvSpPr/>
          <p:nvPr userDrawn="1"/>
        </p:nvSpPr>
        <p:spPr>
          <a:xfrm>
            <a:off x="55952" y="92949"/>
            <a:ext cx="322668" cy="57676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91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390DA33-8F02-4626-82E1-BCDA6726A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720" y="3247928"/>
            <a:ext cx="3975713" cy="999248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8420" lvl="0">
              <a:lnSpc>
                <a:spcPct val="100000"/>
              </a:lnSpc>
              <a:spcBef>
                <a:spcPts val="62"/>
              </a:spcBef>
            </a:pPr>
            <a:r>
              <a:rPr lang="en-US" dirty="0"/>
              <a:t>Click to edit Master title style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1EFAEF59-6E36-48A5-9AF1-73FF67090C2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1647296" y="687281"/>
            <a:ext cx="1650792" cy="210971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59CE293C-BB97-4D12-B65A-FE6F107866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5201" t="38245" r="4369" b="37400"/>
          <a:stretch/>
        </p:blipFill>
        <p:spPr>
          <a:xfrm>
            <a:off x="433303" y="274974"/>
            <a:ext cx="2319423" cy="607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1119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0" r:id="rId1"/>
  </p:sldLayoutIdLst>
  <p:hf sldNum="0" hdr="0" dt="0"/>
  <p:txStyles>
    <p:titleStyle>
      <a:lvl1pPr algn="l" defTabSz="1332853" rtl="0" eaLnBrk="1" latinLnBrk="0" hangingPunct="1">
        <a:lnSpc>
          <a:spcPct val="90000"/>
        </a:lnSpc>
        <a:spcBef>
          <a:spcPct val="0"/>
        </a:spcBef>
        <a:buNone/>
        <a:defRPr lang="en-US" sz="3207" b="0" kern="0" baseline="0" dirty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33212" indent="-333212" algn="l" defTabSz="1332853" rtl="0" eaLnBrk="1" latinLnBrk="0" hangingPunct="1">
        <a:lnSpc>
          <a:spcPct val="90000"/>
        </a:lnSpc>
        <a:spcBef>
          <a:spcPts val="1457"/>
        </a:spcBef>
        <a:buClr>
          <a:srgbClr val="E41165"/>
        </a:buClr>
        <a:buFont typeface="Arial" panose="020B0604020202020204" pitchFamily="34" charset="0"/>
        <a:buChar char="•"/>
        <a:defRPr lang="en-US" sz="1749" kern="1200" smtClean="0">
          <a:solidFill>
            <a:schemeClr val="bg1"/>
          </a:solidFill>
          <a:latin typeface="+mn-lt"/>
          <a:ea typeface="+mn-ea"/>
          <a:cs typeface="+mn-cs"/>
        </a:defRPr>
      </a:lvl1pPr>
      <a:lvl2pPr marL="999639" indent="-333212" algn="l" defTabSz="1332853" rtl="0" eaLnBrk="1" latinLnBrk="0" hangingPunct="1">
        <a:lnSpc>
          <a:spcPct val="90000"/>
        </a:lnSpc>
        <a:spcBef>
          <a:spcPts val="729"/>
        </a:spcBef>
        <a:buClr>
          <a:srgbClr val="E41165"/>
        </a:buClr>
        <a:buFont typeface="Arial" panose="020B0604020202020204" pitchFamily="34" charset="0"/>
        <a:buChar char="•"/>
        <a:defRPr lang="en-US" sz="1749" kern="1200" dirty="0" smtClean="0">
          <a:solidFill>
            <a:schemeClr val="bg1"/>
          </a:solidFill>
          <a:latin typeface="+mn-lt"/>
          <a:ea typeface="+mn-ea"/>
          <a:cs typeface="+mn-cs"/>
        </a:defRPr>
      </a:lvl2pPr>
      <a:lvl3pPr marL="1666066" indent="-333212" algn="l" defTabSz="1332853" rtl="0" eaLnBrk="1" latinLnBrk="0" hangingPunct="1">
        <a:lnSpc>
          <a:spcPct val="90000"/>
        </a:lnSpc>
        <a:spcBef>
          <a:spcPts val="729"/>
        </a:spcBef>
        <a:buFont typeface="Arial" panose="020B0604020202020204" pitchFamily="34" charset="0"/>
        <a:buChar char="•"/>
        <a:defRPr lang="en-US" sz="1749" kern="1200" dirty="0" smtClean="0">
          <a:solidFill>
            <a:schemeClr val="bg1"/>
          </a:solidFill>
          <a:latin typeface="+mn-lt"/>
          <a:ea typeface="+mn-ea"/>
          <a:cs typeface="+mn-cs"/>
        </a:defRPr>
      </a:lvl3pPr>
      <a:lvl4pPr marL="2332490" indent="-333212" algn="l" defTabSz="1332853" rtl="0" eaLnBrk="1" latinLnBrk="0" hangingPunct="1">
        <a:lnSpc>
          <a:spcPct val="90000"/>
        </a:lnSpc>
        <a:spcBef>
          <a:spcPts val="729"/>
        </a:spcBef>
        <a:buFont typeface="Arial" panose="020B0604020202020204" pitchFamily="34" charset="0"/>
        <a:buChar char="•"/>
        <a:defRPr lang="en-US" sz="1749" kern="1200" dirty="0" smtClean="0">
          <a:solidFill>
            <a:schemeClr val="bg1"/>
          </a:solidFill>
          <a:latin typeface="+mn-lt"/>
          <a:ea typeface="+mn-ea"/>
          <a:cs typeface="+mn-cs"/>
        </a:defRPr>
      </a:lvl4pPr>
      <a:lvl5pPr marL="2998915" indent="-333212" algn="l" defTabSz="1332853" rtl="0" eaLnBrk="1" latinLnBrk="0" hangingPunct="1">
        <a:lnSpc>
          <a:spcPct val="90000"/>
        </a:lnSpc>
        <a:spcBef>
          <a:spcPts val="729"/>
        </a:spcBef>
        <a:buFont typeface="Arial" panose="020B0604020202020204" pitchFamily="34" charset="0"/>
        <a:buChar char="•"/>
        <a:defRPr lang="en-US" sz="1749" kern="1200" dirty="0">
          <a:solidFill>
            <a:schemeClr val="bg1"/>
          </a:solidFill>
          <a:latin typeface="+mn-lt"/>
          <a:ea typeface="+mn-ea"/>
          <a:cs typeface="+mn-cs"/>
        </a:defRPr>
      </a:lvl5pPr>
      <a:lvl6pPr marL="3665341" indent="-333212" algn="l" defTabSz="1332853" rtl="0" eaLnBrk="1" latinLnBrk="0" hangingPunct="1">
        <a:lnSpc>
          <a:spcPct val="90000"/>
        </a:lnSpc>
        <a:spcBef>
          <a:spcPts val="729"/>
        </a:spcBef>
        <a:buFont typeface="Arial" panose="020B0604020202020204" pitchFamily="34" charset="0"/>
        <a:buChar char="•"/>
        <a:defRPr sz="2624" kern="1200">
          <a:solidFill>
            <a:schemeClr val="tx1"/>
          </a:solidFill>
          <a:latin typeface="+mn-lt"/>
          <a:ea typeface="+mn-ea"/>
          <a:cs typeface="+mn-cs"/>
        </a:defRPr>
      </a:lvl6pPr>
      <a:lvl7pPr marL="4331768" indent="-333212" algn="l" defTabSz="1332853" rtl="0" eaLnBrk="1" latinLnBrk="0" hangingPunct="1">
        <a:lnSpc>
          <a:spcPct val="90000"/>
        </a:lnSpc>
        <a:spcBef>
          <a:spcPts val="729"/>
        </a:spcBef>
        <a:buFont typeface="Arial" panose="020B0604020202020204" pitchFamily="34" charset="0"/>
        <a:buChar char="•"/>
        <a:defRPr sz="2624" kern="1200">
          <a:solidFill>
            <a:schemeClr val="tx1"/>
          </a:solidFill>
          <a:latin typeface="+mn-lt"/>
          <a:ea typeface="+mn-ea"/>
          <a:cs typeface="+mn-cs"/>
        </a:defRPr>
      </a:lvl7pPr>
      <a:lvl8pPr marL="4998194" indent="-333212" algn="l" defTabSz="1332853" rtl="0" eaLnBrk="1" latinLnBrk="0" hangingPunct="1">
        <a:lnSpc>
          <a:spcPct val="90000"/>
        </a:lnSpc>
        <a:spcBef>
          <a:spcPts val="729"/>
        </a:spcBef>
        <a:buFont typeface="Arial" panose="020B0604020202020204" pitchFamily="34" charset="0"/>
        <a:buChar char="•"/>
        <a:defRPr sz="2624" kern="1200">
          <a:solidFill>
            <a:schemeClr val="tx1"/>
          </a:solidFill>
          <a:latin typeface="+mn-lt"/>
          <a:ea typeface="+mn-ea"/>
          <a:cs typeface="+mn-cs"/>
        </a:defRPr>
      </a:lvl8pPr>
      <a:lvl9pPr marL="5664619" indent="-333212" algn="l" defTabSz="1332853" rtl="0" eaLnBrk="1" latinLnBrk="0" hangingPunct="1">
        <a:lnSpc>
          <a:spcPct val="90000"/>
        </a:lnSpc>
        <a:spcBef>
          <a:spcPts val="729"/>
        </a:spcBef>
        <a:buFont typeface="Arial" panose="020B0604020202020204" pitchFamily="34" charset="0"/>
        <a:buChar char="•"/>
        <a:defRPr sz="262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32853" rtl="0" eaLnBrk="1" latinLnBrk="0" hangingPunct="1">
        <a:defRPr sz="2624" kern="1200">
          <a:solidFill>
            <a:schemeClr val="tx1"/>
          </a:solidFill>
          <a:latin typeface="+mn-lt"/>
          <a:ea typeface="+mn-ea"/>
          <a:cs typeface="+mn-cs"/>
        </a:defRPr>
      </a:lvl1pPr>
      <a:lvl2pPr marL="666426" algn="l" defTabSz="1332853" rtl="0" eaLnBrk="1" latinLnBrk="0" hangingPunct="1">
        <a:defRPr sz="2624" kern="1200">
          <a:solidFill>
            <a:schemeClr val="tx1"/>
          </a:solidFill>
          <a:latin typeface="+mn-lt"/>
          <a:ea typeface="+mn-ea"/>
          <a:cs typeface="+mn-cs"/>
        </a:defRPr>
      </a:lvl2pPr>
      <a:lvl3pPr marL="1332853" algn="l" defTabSz="1332853" rtl="0" eaLnBrk="1" latinLnBrk="0" hangingPunct="1">
        <a:defRPr sz="2624" kern="1200">
          <a:solidFill>
            <a:schemeClr val="tx1"/>
          </a:solidFill>
          <a:latin typeface="+mn-lt"/>
          <a:ea typeface="+mn-ea"/>
          <a:cs typeface="+mn-cs"/>
        </a:defRPr>
      </a:lvl3pPr>
      <a:lvl4pPr marL="1999278" algn="l" defTabSz="1332853" rtl="0" eaLnBrk="1" latinLnBrk="0" hangingPunct="1">
        <a:defRPr sz="2624" kern="1200">
          <a:solidFill>
            <a:schemeClr val="tx1"/>
          </a:solidFill>
          <a:latin typeface="+mn-lt"/>
          <a:ea typeface="+mn-ea"/>
          <a:cs typeface="+mn-cs"/>
        </a:defRPr>
      </a:lvl4pPr>
      <a:lvl5pPr marL="2665704" algn="l" defTabSz="1332853" rtl="0" eaLnBrk="1" latinLnBrk="0" hangingPunct="1">
        <a:defRPr sz="2624" kern="1200">
          <a:solidFill>
            <a:schemeClr val="tx1"/>
          </a:solidFill>
          <a:latin typeface="+mn-lt"/>
          <a:ea typeface="+mn-ea"/>
          <a:cs typeface="+mn-cs"/>
        </a:defRPr>
      </a:lvl5pPr>
      <a:lvl6pPr marL="3332129" algn="l" defTabSz="1332853" rtl="0" eaLnBrk="1" latinLnBrk="0" hangingPunct="1">
        <a:defRPr sz="2624" kern="1200">
          <a:solidFill>
            <a:schemeClr val="tx1"/>
          </a:solidFill>
          <a:latin typeface="+mn-lt"/>
          <a:ea typeface="+mn-ea"/>
          <a:cs typeface="+mn-cs"/>
        </a:defRPr>
      </a:lvl6pPr>
      <a:lvl7pPr marL="3998556" algn="l" defTabSz="1332853" rtl="0" eaLnBrk="1" latinLnBrk="0" hangingPunct="1">
        <a:defRPr sz="2624" kern="1200">
          <a:solidFill>
            <a:schemeClr val="tx1"/>
          </a:solidFill>
          <a:latin typeface="+mn-lt"/>
          <a:ea typeface="+mn-ea"/>
          <a:cs typeface="+mn-cs"/>
        </a:defRPr>
      </a:lvl7pPr>
      <a:lvl8pPr marL="4664980" algn="l" defTabSz="1332853" rtl="0" eaLnBrk="1" latinLnBrk="0" hangingPunct="1">
        <a:defRPr sz="2624" kern="1200">
          <a:solidFill>
            <a:schemeClr val="tx1"/>
          </a:solidFill>
          <a:latin typeface="+mn-lt"/>
          <a:ea typeface="+mn-ea"/>
          <a:cs typeface="+mn-cs"/>
        </a:defRPr>
      </a:lvl8pPr>
      <a:lvl9pPr marL="5331406" algn="l" defTabSz="1332853" rtl="0" eaLnBrk="1" latinLnBrk="0" hangingPunct="1">
        <a:defRPr sz="262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320" userDrawn="1">
          <p15:clr>
            <a:srgbClr val="F26B43"/>
          </p15:clr>
        </p15:guide>
        <p15:guide id="2" orient="horz" pos="2362" userDrawn="1">
          <p15:clr>
            <a:srgbClr val="F26B43"/>
          </p15:clr>
        </p15:guide>
        <p15:guide id="3" orient="horz" pos="93" userDrawn="1">
          <p15:clr>
            <a:srgbClr val="F26B43"/>
          </p15:clr>
        </p15:guide>
        <p15:guide id="4" orient="horz" pos="525" userDrawn="1">
          <p15:clr>
            <a:srgbClr val="F26B43"/>
          </p15:clr>
        </p15:guide>
        <p15:guide id="5" orient="horz" pos="771" userDrawn="1">
          <p15:clr>
            <a:srgbClr val="F26B43"/>
          </p15:clr>
        </p15:guide>
        <p15:guide id="6" orient="horz" pos="4311" userDrawn="1">
          <p15:clr>
            <a:srgbClr val="F26B43"/>
          </p15:clr>
        </p15:guide>
        <p15:guide id="8" pos="8378" userDrawn="1">
          <p15:clr>
            <a:srgbClr val="F26B43"/>
          </p15:clr>
        </p15:guide>
        <p15:guide id="9" pos="270" userDrawn="1">
          <p15:clr>
            <a:srgbClr val="F26B43"/>
          </p15:clr>
        </p15:guide>
        <p15:guide id="10" orient="horz" pos="4618" userDrawn="1">
          <p15:clr>
            <a:srgbClr val="F26B43"/>
          </p15:clr>
        </p15:guide>
      </p15:sldGuideLst>
    </p:ext>
  </p:extLst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8">
            <a:extLst>
              <a:ext uri="{FF2B5EF4-FFF2-40B4-BE49-F238E27FC236}">
                <a16:creationId xmlns:a16="http://schemas.microsoft.com/office/drawing/2014/main" id="{668164AE-F168-4FCE-AA1F-1E4E8F1F51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720" y="3247928"/>
            <a:ext cx="3975713" cy="999248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8420" lvl="0">
              <a:spcBef>
                <a:spcPts val="62"/>
              </a:spcBef>
            </a:pPr>
            <a:r>
              <a:rPr lang="en-US" dirty="0"/>
              <a:t>Click to edit Master title style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B6E3AF07-E9A3-4874-BB09-59C22FA2D36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1647296" y="687281"/>
            <a:ext cx="1650792" cy="21097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16590AA-3667-48B3-87ED-C4A09CDFE164}"/>
              </a:ext>
            </a:extLst>
          </p:cNvPr>
          <p:cNvSpPr/>
          <p:nvPr userDrawn="1"/>
        </p:nvSpPr>
        <p:spPr>
          <a:xfrm>
            <a:off x="105960" y="146831"/>
            <a:ext cx="222656" cy="212518"/>
          </a:xfrm>
          <a:prstGeom prst="rect">
            <a:avLst/>
          </a:prstGeom>
          <a:solidFill>
            <a:srgbClr val="E411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2332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97E1BD5-6100-419D-B8F9-30E03A565220}"/>
              </a:ext>
            </a:extLst>
          </p:cNvPr>
          <p:cNvCxnSpPr>
            <a:cxnSpLocks/>
          </p:cNvCxnSpPr>
          <p:nvPr userDrawn="1"/>
        </p:nvCxnSpPr>
        <p:spPr>
          <a:xfrm>
            <a:off x="136619" y="398688"/>
            <a:ext cx="161334" cy="0"/>
          </a:xfrm>
          <a:prstGeom prst="line">
            <a:avLst/>
          </a:prstGeom>
          <a:ln>
            <a:solidFill>
              <a:srgbClr val="E4116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2A870BF-381A-4DEA-A865-45FBF81D3955}"/>
              </a:ext>
            </a:extLst>
          </p:cNvPr>
          <p:cNvSpPr txBox="1"/>
          <p:nvPr userDrawn="1"/>
        </p:nvSpPr>
        <p:spPr>
          <a:xfrm>
            <a:off x="105960" y="482215"/>
            <a:ext cx="222656" cy="212518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endParaRPr lang="en-US" sz="2332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F7C01B-D556-417D-9E3D-AB40942B56A1}"/>
              </a:ext>
            </a:extLst>
          </p:cNvPr>
          <p:cNvSpPr/>
          <p:nvPr userDrawn="1"/>
        </p:nvSpPr>
        <p:spPr>
          <a:xfrm>
            <a:off x="55952" y="92949"/>
            <a:ext cx="322668" cy="5767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91" dirty="0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EDD8E38F-3007-460C-8165-47CD4D3DBDD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5201" t="38800" r="5201" b="38801"/>
          <a:stretch/>
        </p:blipFill>
        <p:spPr>
          <a:xfrm>
            <a:off x="436873" y="284230"/>
            <a:ext cx="2295611" cy="55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9318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2" r:id="rId1"/>
  </p:sldLayoutIdLst>
  <p:txStyles>
    <p:titleStyle>
      <a:lvl1pPr algn="l" defTabSz="1332919" rtl="0" eaLnBrk="1" latinLnBrk="0" hangingPunct="1">
        <a:lnSpc>
          <a:spcPct val="100000"/>
        </a:lnSpc>
        <a:spcBef>
          <a:spcPct val="0"/>
        </a:spcBef>
        <a:buNone/>
        <a:defRPr lang="en-US" sz="3207" b="0" i="0" kern="0" spc="-8" baseline="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1332919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None/>
        <a:defRPr lang="en-US" sz="2332" kern="1200" spc="3" dirty="0" smtClean="0">
          <a:solidFill>
            <a:srgbClr val="E41165"/>
          </a:solidFill>
          <a:latin typeface="Calibri"/>
          <a:ea typeface="+mn-ea"/>
          <a:cs typeface="Calibri"/>
        </a:defRPr>
      </a:lvl1pPr>
      <a:lvl2pPr marL="999688" indent="-333229" algn="l" defTabSz="1332919" rtl="0" eaLnBrk="1" latinLnBrk="0" hangingPunct="1">
        <a:lnSpc>
          <a:spcPct val="90000"/>
        </a:lnSpc>
        <a:spcBef>
          <a:spcPts val="729"/>
        </a:spcBef>
        <a:buFont typeface="Arial" panose="020B0604020202020204" pitchFamily="34" charset="0"/>
        <a:buChar char="•"/>
        <a:defRPr sz="3499" kern="1200">
          <a:solidFill>
            <a:schemeClr val="bg1"/>
          </a:solidFill>
          <a:latin typeface="+mn-lt"/>
          <a:ea typeface="+mn-ea"/>
          <a:cs typeface="+mn-cs"/>
        </a:defRPr>
      </a:lvl2pPr>
      <a:lvl3pPr marL="1666148" indent="-333229" algn="l" defTabSz="1332919" rtl="0" eaLnBrk="1" latinLnBrk="0" hangingPunct="1">
        <a:lnSpc>
          <a:spcPct val="90000"/>
        </a:lnSpc>
        <a:spcBef>
          <a:spcPts val="729"/>
        </a:spcBef>
        <a:buFont typeface="Arial" panose="020B0604020202020204" pitchFamily="34" charset="0"/>
        <a:buChar char="•"/>
        <a:defRPr sz="2916" kern="1200">
          <a:solidFill>
            <a:schemeClr val="bg1"/>
          </a:solidFill>
          <a:latin typeface="+mn-lt"/>
          <a:ea typeface="+mn-ea"/>
          <a:cs typeface="+mn-cs"/>
        </a:defRPr>
      </a:lvl3pPr>
      <a:lvl4pPr marL="2332607" indent="-333229" algn="l" defTabSz="1332919" rtl="0" eaLnBrk="1" latinLnBrk="0" hangingPunct="1">
        <a:lnSpc>
          <a:spcPct val="90000"/>
        </a:lnSpc>
        <a:spcBef>
          <a:spcPts val="729"/>
        </a:spcBef>
        <a:buFont typeface="Arial" panose="020B0604020202020204" pitchFamily="34" charset="0"/>
        <a:buChar char="•"/>
        <a:defRPr sz="2624" kern="1200">
          <a:solidFill>
            <a:schemeClr val="bg1"/>
          </a:solidFill>
          <a:latin typeface="+mn-lt"/>
          <a:ea typeface="+mn-ea"/>
          <a:cs typeface="+mn-cs"/>
        </a:defRPr>
      </a:lvl4pPr>
      <a:lvl5pPr marL="2999065" indent="-333229" algn="l" defTabSz="1332919" rtl="0" eaLnBrk="1" latinLnBrk="0" hangingPunct="1">
        <a:lnSpc>
          <a:spcPct val="90000"/>
        </a:lnSpc>
        <a:spcBef>
          <a:spcPts val="729"/>
        </a:spcBef>
        <a:buFont typeface="Arial" panose="020B0604020202020204" pitchFamily="34" charset="0"/>
        <a:buChar char="•"/>
        <a:defRPr sz="2624" kern="1200">
          <a:solidFill>
            <a:schemeClr val="bg1"/>
          </a:solidFill>
          <a:latin typeface="+mn-lt"/>
          <a:ea typeface="+mn-ea"/>
          <a:cs typeface="+mn-cs"/>
        </a:defRPr>
      </a:lvl5pPr>
      <a:lvl6pPr marL="3665524" indent="-333229" algn="l" defTabSz="1332919" rtl="0" eaLnBrk="1" latinLnBrk="0" hangingPunct="1">
        <a:lnSpc>
          <a:spcPct val="90000"/>
        </a:lnSpc>
        <a:spcBef>
          <a:spcPts val="729"/>
        </a:spcBef>
        <a:buFont typeface="Arial" panose="020B0604020202020204" pitchFamily="34" charset="0"/>
        <a:buChar char="•"/>
        <a:defRPr sz="2624" kern="1200">
          <a:solidFill>
            <a:schemeClr val="tx1"/>
          </a:solidFill>
          <a:latin typeface="+mn-lt"/>
          <a:ea typeface="+mn-ea"/>
          <a:cs typeface="+mn-cs"/>
        </a:defRPr>
      </a:lvl6pPr>
      <a:lvl7pPr marL="4331984" indent="-333229" algn="l" defTabSz="1332919" rtl="0" eaLnBrk="1" latinLnBrk="0" hangingPunct="1">
        <a:lnSpc>
          <a:spcPct val="90000"/>
        </a:lnSpc>
        <a:spcBef>
          <a:spcPts val="729"/>
        </a:spcBef>
        <a:buFont typeface="Arial" panose="020B0604020202020204" pitchFamily="34" charset="0"/>
        <a:buChar char="•"/>
        <a:defRPr sz="2624" kern="1200">
          <a:solidFill>
            <a:schemeClr val="tx1"/>
          </a:solidFill>
          <a:latin typeface="+mn-lt"/>
          <a:ea typeface="+mn-ea"/>
          <a:cs typeface="+mn-cs"/>
        </a:defRPr>
      </a:lvl7pPr>
      <a:lvl8pPr marL="4998443" indent="-333229" algn="l" defTabSz="1332919" rtl="0" eaLnBrk="1" latinLnBrk="0" hangingPunct="1">
        <a:lnSpc>
          <a:spcPct val="90000"/>
        </a:lnSpc>
        <a:spcBef>
          <a:spcPts val="729"/>
        </a:spcBef>
        <a:buFont typeface="Arial" panose="020B0604020202020204" pitchFamily="34" charset="0"/>
        <a:buChar char="•"/>
        <a:defRPr sz="2624" kern="1200">
          <a:solidFill>
            <a:schemeClr val="tx1"/>
          </a:solidFill>
          <a:latin typeface="+mn-lt"/>
          <a:ea typeface="+mn-ea"/>
          <a:cs typeface="+mn-cs"/>
        </a:defRPr>
      </a:lvl8pPr>
      <a:lvl9pPr marL="5664901" indent="-333229" algn="l" defTabSz="1332919" rtl="0" eaLnBrk="1" latinLnBrk="0" hangingPunct="1">
        <a:lnSpc>
          <a:spcPct val="90000"/>
        </a:lnSpc>
        <a:spcBef>
          <a:spcPts val="729"/>
        </a:spcBef>
        <a:buFont typeface="Arial" panose="020B0604020202020204" pitchFamily="34" charset="0"/>
        <a:buChar char="•"/>
        <a:defRPr sz="262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32919" rtl="0" eaLnBrk="1" latinLnBrk="0" hangingPunct="1">
        <a:defRPr sz="2624" kern="1200">
          <a:solidFill>
            <a:schemeClr val="tx1"/>
          </a:solidFill>
          <a:latin typeface="+mn-lt"/>
          <a:ea typeface="+mn-ea"/>
          <a:cs typeface="+mn-cs"/>
        </a:defRPr>
      </a:lvl1pPr>
      <a:lvl2pPr marL="666459" algn="l" defTabSz="1332919" rtl="0" eaLnBrk="1" latinLnBrk="0" hangingPunct="1">
        <a:defRPr sz="2624" kern="1200">
          <a:solidFill>
            <a:schemeClr val="tx1"/>
          </a:solidFill>
          <a:latin typeface="+mn-lt"/>
          <a:ea typeface="+mn-ea"/>
          <a:cs typeface="+mn-cs"/>
        </a:defRPr>
      </a:lvl2pPr>
      <a:lvl3pPr marL="1332919" algn="l" defTabSz="1332919" rtl="0" eaLnBrk="1" latinLnBrk="0" hangingPunct="1">
        <a:defRPr sz="2624" kern="1200">
          <a:solidFill>
            <a:schemeClr val="tx1"/>
          </a:solidFill>
          <a:latin typeface="+mn-lt"/>
          <a:ea typeface="+mn-ea"/>
          <a:cs typeface="+mn-cs"/>
        </a:defRPr>
      </a:lvl3pPr>
      <a:lvl4pPr marL="1999377" algn="l" defTabSz="1332919" rtl="0" eaLnBrk="1" latinLnBrk="0" hangingPunct="1">
        <a:defRPr sz="2624" kern="1200">
          <a:solidFill>
            <a:schemeClr val="tx1"/>
          </a:solidFill>
          <a:latin typeface="+mn-lt"/>
          <a:ea typeface="+mn-ea"/>
          <a:cs typeface="+mn-cs"/>
        </a:defRPr>
      </a:lvl4pPr>
      <a:lvl5pPr marL="2665836" algn="l" defTabSz="1332919" rtl="0" eaLnBrk="1" latinLnBrk="0" hangingPunct="1">
        <a:defRPr sz="2624" kern="1200">
          <a:solidFill>
            <a:schemeClr val="tx1"/>
          </a:solidFill>
          <a:latin typeface="+mn-lt"/>
          <a:ea typeface="+mn-ea"/>
          <a:cs typeface="+mn-cs"/>
        </a:defRPr>
      </a:lvl5pPr>
      <a:lvl6pPr marL="3332295" algn="l" defTabSz="1332919" rtl="0" eaLnBrk="1" latinLnBrk="0" hangingPunct="1">
        <a:defRPr sz="2624" kern="1200">
          <a:solidFill>
            <a:schemeClr val="tx1"/>
          </a:solidFill>
          <a:latin typeface="+mn-lt"/>
          <a:ea typeface="+mn-ea"/>
          <a:cs typeface="+mn-cs"/>
        </a:defRPr>
      </a:lvl6pPr>
      <a:lvl7pPr marL="3998755" algn="l" defTabSz="1332919" rtl="0" eaLnBrk="1" latinLnBrk="0" hangingPunct="1">
        <a:defRPr sz="2624" kern="1200">
          <a:solidFill>
            <a:schemeClr val="tx1"/>
          </a:solidFill>
          <a:latin typeface="+mn-lt"/>
          <a:ea typeface="+mn-ea"/>
          <a:cs typeface="+mn-cs"/>
        </a:defRPr>
      </a:lvl7pPr>
      <a:lvl8pPr marL="4665213" algn="l" defTabSz="1332919" rtl="0" eaLnBrk="1" latinLnBrk="0" hangingPunct="1">
        <a:defRPr sz="2624" kern="1200">
          <a:solidFill>
            <a:schemeClr val="tx1"/>
          </a:solidFill>
          <a:latin typeface="+mn-lt"/>
          <a:ea typeface="+mn-ea"/>
          <a:cs typeface="+mn-cs"/>
        </a:defRPr>
      </a:lvl8pPr>
      <a:lvl9pPr marL="5331672" algn="l" defTabSz="1332919" rtl="0" eaLnBrk="1" latinLnBrk="0" hangingPunct="1">
        <a:defRPr sz="262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158" userDrawn="1">
          <p15:clr>
            <a:srgbClr val="F26B43"/>
          </p15:clr>
        </p15:guide>
        <p15:guide id="2" orient="horz" pos="4158" userDrawn="1">
          <p15:clr>
            <a:srgbClr val="F26B43"/>
          </p15:clr>
        </p15:guide>
        <p15:guide id="3" orient="horz" pos="525" userDrawn="1">
          <p15:clr>
            <a:srgbClr val="F26B43"/>
          </p15:clr>
        </p15:guide>
        <p15:guide id="4" orient="horz" pos="2362" userDrawn="1">
          <p15:clr>
            <a:srgbClr val="F26B43"/>
          </p15:clr>
        </p15:guide>
        <p15:guide id="5" pos="270" userDrawn="1">
          <p15:clr>
            <a:srgbClr val="F26B43"/>
          </p15:clr>
        </p15:guide>
        <p15:guide id="6" pos="8370" userDrawn="1">
          <p15:clr>
            <a:srgbClr val="F26B43"/>
          </p15:clr>
        </p15:guide>
      </p15:sldGuideLst>
    </p:ext>
  </p:extLst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8216FA1-4A56-46E6-BB77-D6006B7684D3}"/>
              </a:ext>
            </a:extLst>
          </p:cNvPr>
          <p:cNvSpPr/>
          <p:nvPr userDrawn="1"/>
        </p:nvSpPr>
        <p:spPr>
          <a:xfrm>
            <a:off x="105960" y="146831"/>
            <a:ext cx="222656" cy="212518"/>
          </a:xfrm>
          <a:prstGeom prst="rect">
            <a:avLst/>
          </a:prstGeom>
          <a:solidFill>
            <a:srgbClr val="E411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2332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7FEFDF6-0C60-43AA-ADD5-901E502E80B5}"/>
              </a:ext>
            </a:extLst>
          </p:cNvPr>
          <p:cNvCxnSpPr>
            <a:cxnSpLocks/>
          </p:cNvCxnSpPr>
          <p:nvPr userDrawn="1"/>
        </p:nvCxnSpPr>
        <p:spPr>
          <a:xfrm>
            <a:off x="136619" y="398688"/>
            <a:ext cx="161334" cy="0"/>
          </a:xfrm>
          <a:prstGeom prst="line">
            <a:avLst/>
          </a:prstGeom>
          <a:ln>
            <a:solidFill>
              <a:srgbClr val="E4116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938AF1A-EA00-4882-84C6-CBA46A27A7C5}"/>
              </a:ext>
            </a:extLst>
          </p:cNvPr>
          <p:cNvSpPr txBox="1"/>
          <p:nvPr userDrawn="1"/>
        </p:nvSpPr>
        <p:spPr>
          <a:xfrm>
            <a:off x="105960" y="482215"/>
            <a:ext cx="222656" cy="212518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endParaRPr lang="en-US" sz="2332" dirty="0">
              <a:solidFill>
                <a:schemeClr val="tx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59FF134-DE23-4F75-9D1F-AEB44451BFD7}"/>
              </a:ext>
            </a:extLst>
          </p:cNvPr>
          <p:cNvSpPr/>
          <p:nvPr userDrawn="1"/>
        </p:nvSpPr>
        <p:spPr>
          <a:xfrm>
            <a:off x="55952" y="92949"/>
            <a:ext cx="322668" cy="57676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91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D4BC39D-DEC7-4FC1-BFC5-98DE92A66721}"/>
              </a:ext>
            </a:extLst>
          </p:cNvPr>
          <p:cNvSpPr/>
          <p:nvPr userDrawn="1"/>
        </p:nvSpPr>
        <p:spPr>
          <a:xfrm>
            <a:off x="438149" y="3491904"/>
            <a:ext cx="3975713" cy="511293"/>
          </a:xfrm>
          <a:prstGeom prst="rect">
            <a:avLst/>
          </a:prstGeom>
        </p:spPr>
        <p:txBody>
          <a:bodyPr vert="horz" wrap="square" lIns="0" tIns="17588" rIns="0" bIns="0" rtlCol="0" anchor="ctr">
            <a:spAutoFit/>
          </a:bodyPr>
          <a:lstStyle/>
          <a:p>
            <a:pPr lvl="0"/>
            <a:r>
              <a:rPr lang="en-US" sz="3207" b="0" kern="0" baseline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sp>
        <p:nvSpPr>
          <p:cNvPr id="10" name="object 5">
            <a:extLst>
              <a:ext uri="{FF2B5EF4-FFF2-40B4-BE49-F238E27FC236}">
                <a16:creationId xmlns:a16="http://schemas.microsoft.com/office/drawing/2014/main" id="{37FEB07C-5878-4697-A42C-CB8DD47499D0}"/>
              </a:ext>
            </a:extLst>
          </p:cNvPr>
          <p:cNvSpPr txBox="1"/>
          <p:nvPr userDrawn="1"/>
        </p:nvSpPr>
        <p:spPr>
          <a:xfrm>
            <a:off x="437930" y="7183043"/>
            <a:ext cx="2760628" cy="15696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8420">
              <a:lnSpc>
                <a:spcPct val="100000"/>
              </a:lnSpc>
              <a:spcBef>
                <a:spcPts val="66"/>
              </a:spcBef>
            </a:pPr>
            <a:r>
              <a:rPr sz="1020" b="0" spc="-3" dirty="0">
                <a:solidFill>
                  <a:srgbClr val="E41165"/>
                </a:solidFill>
                <a:latin typeface="Calibri"/>
                <a:cs typeface="Calibri"/>
              </a:rPr>
              <a:t>Copyright</a:t>
            </a:r>
            <a:r>
              <a:rPr sz="1020" b="0" spc="-10" dirty="0">
                <a:solidFill>
                  <a:srgbClr val="E41165"/>
                </a:solidFill>
                <a:latin typeface="Calibri"/>
                <a:cs typeface="Calibri"/>
              </a:rPr>
              <a:t> </a:t>
            </a:r>
            <a:r>
              <a:rPr sz="1020" b="0" dirty="0">
                <a:solidFill>
                  <a:srgbClr val="E41165"/>
                </a:solidFill>
                <a:latin typeface="Calibri"/>
                <a:cs typeface="Calibri"/>
              </a:rPr>
              <a:t>©</a:t>
            </a:r>
            <a:r>
              <a:rPr sz="1020" b="0" spc="-10" dirty="0">
                <a:solidFill>
                  <a:srgbClr val="E41165"/>
                </a:solidFill>
                <a:latin typeface="Calibri"/>
                <a:cs typeface="Calibri"/>
              </a:rPr>
              <a:t> </a:t>
            </a:r>
            <a:r>
              <a:rPr sz="1020" b="0" dirty="0">
                <a:solidFill>
                  <a:srgbClr val="E41165"/>
                </a:solidFill>
                <a:latin typeface="Calibri"/>
                <a:cs typeface="Calibri"/>
              </a:rPr>
              <a:t>202</a:t>
            </a:r>
            <a:r>
              <a:rPr lang="en-IN" sz="1020" b="0" dirty="0">
                <a:solidFill>
                  <a:srgbClr val="E41165"/>
                </a:solidFill>
                <a:latin typeface="Calibri"/>
                <a:cs typeface="Calibri"/>
              </a:rPr>
              <a:t>2</a:t>
            </a:r>
            <a:r>
              <a:rPr sz="1020" b="0" spc="-3" dirty="0">
                <a:solidFill>
                  <a:srgbClr val="E41165"/>
                </a:solidFill>
                <a:latin typeface="Calibri"/>
                <a:cs typeface="Calibri"/>
              </a:rPr>
              <a:t> Tata</a:t>
            </a:r>
            <a:r>
              <a:rPr sz="1020" b="0" spc="-10" dirty="0">
                <a:solidFill>
                  <a:srgbClr val="E41165"/>
                </a:solidFill>
                <a:latin typeface="Calibri"/>
                <a:cs typeface="Calibri"/>
              </a:rPr>
              <a:t> </a:t>
            </a:r>
            <a:r>
              <a:rPr sz="1020" b="0" spc="-3" dirty="0">
                <a:solidFill>
                  <a:srgbClr val="E41165"/>
                </a:solidFill>
                <a:latin typeface="Calibri"/>
                <a:cs typeface="Calibri"/>
              </a:rPr>
              <a:t>Consultancy</a:t>
            </a:r>
            <a:r>
              <a:rPr sz="1020" b="0" spc="-10" dirty="0">
                <a:solidFill>
                  <a:srgbClr val="E41165"/>
                </a:solidFill>
                <a:latin typeface="Calibri"/>
                <a:cs typeface="Calibri"/>
              </a:rPr>
              <a:t> </a:t>
            </a:r>
            <a:r>
              <a:rPr sz="1020" b="0" spc="-3" dirty="0">
                <a:solidFill>
                  <a:srgbClr val="E41165"/>
                </a:solidFill>
                <a:latin typeface="Calibri"/>
                <a:cs typeface="Calibri"/>
              </a:rPr>
              <a:t>Services Limited</a:t>
            </a:r>
            <a:endParaRPr sz="1020" b="0" dirty="0">
              <a:solidFill>
                <a:srgbClr val="E41165"/>
              </a:solidFill>
              <a:latin typeface="Calibri"/>
              <a:cs typeface="Calibri"/>
            </a:endParaRP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78A6957D-225C-4484-B526-74E0CB657FB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1647296" y="687281"/>
            <a:ext cx="1650792" cy="210971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E0D09A0B-5B1A-49C8-8FD8-5B2530F00FD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5201" t="38245" r="4369" b="37400"/>
          <a:stretch/>
        </p:blipFill>
        <p:spPr>
          <a:xfrm>
            <a:off x="433303" y="274974"/>
            <a:ext cx="2319423" cy="607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33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4" r:id="rId1"/>
  </p:sldLayoutIdLst>
  <p:hf sldNum="0" hdr="0" dt="0"/>
  <p:txStyles>
    <p:titleStyle>
      <a:lvl1pPr algn="l" defTabSz="1332853" rtl="0" eaLnBrk="1" latinLnBrk="0" hangingPunct="1">
        <a:lnSpc>
          <a:spcPct val="90000"/>
        </a:lnSpc>
        <a:spcBef>
          <a:spcPct val="0"/>
        </a:spcBef>
        <a:buNone/>
        <a:defRPr lang="en-US" sz="3207" b="0" kern="0" baseline="0" dirty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33212" indent="-333212" algn="l" defTabSz="1332853" rtl="0" eaLnBrk="1" latinLnBrk="0" hangingPunct="1">
        <a:lnSpc>
          <a:spcPct val="90000"/>
        </a:lnSpc>
        <a:spcBef>
          <a:spcPts val="1457"/>
        </a:spcBef>
        <a:buClr>
          <a:srgbClr val="E41165"/>
        </a:buClr>
        <a:buFont typeface="Arial" panose="020B0604020202020204" pitchFamily="34" charset="0"/>
        <a:buChar char="•"/>
        <a:defRPr lang="en-US" sz="1749" kern="1200" smtClean="0">
          <a:solidFill>
            <a:schemeClr val="bg1"/>
          </a:solidFill>
          <a:latin typeface="+mn-lt"/>
          <a:ea typeface="+mn-ea"/>
          <a:cs typeface="+mn-cs"/>
        </a:defRPr>
      </a:lvl1pPr>
      <a:lvl2pPr marL="999639" indent="-333212" algn="l" defTabSz="1332853" rtl="0" eaLnBrk="1" latinLnBrk="0" hangingPunct="1">
        <a:lnSpc>
          <a:spcPct val="90000"/>
        </a:lnSpc>
        <a:spcBef>
          <a:spcPts val="729"/>
        </a:spcBef>
        <a:buClr>
          <a:srgbClr val="E41165"/>
        </a:buClr>
        <a:buFont typeface="Arial" panose="020B0604020202020204" pitchFamily="34" charset="0"/>
        <a:buChar char="•"/>
        <a:defRPr lang="en-US" sz="1749" kern="1200" dirty="0" smtClean="0">
          <a:solidFill>
            <a:schemeClr val="bg1"/>
          </a:solidFill>
          <a:latin typeface="+mn-lt"/>
          <a:ea typeface="+mn-ea"/>
          <a:cs typeface="+mn-cs"/>
        </a:defRPr>
      </a:lvl2pPr>
      <a:lvl3pPr marL="1666066" indent="-333212" algn="l" defTabSz="1332853" rtl="0" eaLnBrk="1" latinLnBrk="0" hangingPunct="1">
        <a:lnSpc>
          <a:spcPct val="90000"/>
        </a:lnSpc>
        <a:spcBef>
          <a:spcPts val="729"/>
        </a:spcBef>
        <a:buFont typeface="Arial" panose="020B0604020202020204" pitchFamily="34" charset="0"/>
        <a:buChar char="•"/>
        <a:defRPr lang="en-US" sz="1749" kern="1200" dirty="0" smtClean="0">
          <a:solidFill>
            <a:schemeClr val="bg1"/>
          </a:solidFill>
          <a:latin typeface="+mn-lt"/>
          <a:ea typeface="+mn-ea"/>
          <a:cs typeface="+mn-cs"/>
        </a:defRPr>
      </a:lvl3pPr>
      <a:lvl4pPr marL="2332490" indent="-333212" algn="l" defTabSz="1332853" rtl="0" eaLnBrk="1" latinLnBrk="0" hangingPunct="1">
        <a:lnSpc>
          <a:spcPct val="90000"/>
        </a:lnSpc>
        <a:spcBef>
          <a:spcPts val="729"/>
        </a:spcBef>
        <a:buFont typeface="Arial" panose="020B0604020202020204" pitchFamily="34" charset="0"/>
        <a:buChar char="•"/>
        <a:defRPr lang="en-US" sz="1749" kern="1200" dirty="0" smtClean="0">
          <a:solidFill>
            <a:schemeClr val="bg1"/>
          </a:solidFill>
          <a:latin typeface="+mn-lt"/>
          <a:ea typeface="+mn-ea"/>
          <a:cs typeface="+mn-cs"/>
        </a:defRPr>
      </a:lvl4pPr>
      <a:lvl5pPr marL="2998915" indent="-333212" algn="l" defTabSz="1332853" rtl="0" eaLnBrk="1" latinLnBrk="0" hangingPunct="1">
        <a:lnSpc>
          <a:spcPct val="90000"/>
        </a:lnSpc>
        <a:spcBef>
          <a:spcPts val="729"/>
        </a:spcBef>
        <a:buFont typeface="Arial" panose="020B0604020202020204" pitchFamily="34" charset="0"/>
        <a:buChar char="•"/>
        <a:defRPr lang="en-US" sz="1749" kern="1200" dirty="0">
          <a:solidFill>
            <a:schemeClr val="bg1"/>
          </a:solidFill>
          <a:latin typeface="+mn-lt"/>
          <a:ea typeface="+mn-ea"/>
          <a:cs typeface="+mn-cs"/>
        </a:defRPr>
      </a:lvl5pPr>
      <a:lvl6pPr marL="3665341" indent="-333212" algn="l" defTabSz="1332853" rtl="0" eaLnBrk="1" latinLnBrk="0" hangingPunct="1">
        <a:lnSpc>
          <a:spcPct val="90000"/>
        </a:lnSpc>
        <a:spcBef>
          <a:spcPts val="729"/>
        </a:spcBef>
        <a:buFont typeface="Arial" panose="020B0604020202020204" pitchFamily="34" charset="0"/>
        <a:buChar char="•"/>
        <a:defRPr sz="2624" kern="1200">
          <a:solidFill>
            <a:schemeClr val="tx1"/>
          </a:solidFill>
          <a:latin typeface="+mn-lt"/>
          <a:ea typeface="+mn-ea"/>
          <a:cs typeface="+mn-cs"/>
        </a:defRPr>
      </a:lvl6pPr>
      <a:lvl7pPr marL="4331768" indent="-333212" algn="l" defTabSz="1332853" rtl="0" eaLnBrk="1" latinLnBrk="0" hangingPunct="1">
        <a:lnSpc>
          <a:spcPct val="90000"/>
        </a:lnSpc>
        <a:spcBef>
          <a:spcPts val="729"/>
        </a:spcBef>
        <a:buFont typeface="Arial" panose="020B0604020202020204" pitchFamily="34" charset="0"/>
        <a:buChar char="•"/>
        <a:defRPr sz="2624" kern="1200">
          <a:solidFill>
            <a:schemeClr val="tx1"/>
          </a:solidFill>
          <a:latin typeface="+mn-lt"/>
          <a:ea typeface="+mn-ea"/>
          <a:cs typeface="+mn-cs"/>
        </a:defRPr>
      </a:lvl7pPr>
      <a:lvl8pPr marL="4998194" indent="-333212" algn="l" defTabSz="1332853" rtl="0" eaLnBrk="1" latinLnBrk="0" hangingPunct="1">
        <a:lnSpc>
          <a:spcPct val="90000"/>
        </a:lnSpc>
        <a:spcBef>
          <a:spcPts val="729"/>
        </a:spcBef>
        <a:buFont typeface="Arial" panose="020B0604020202020204" pitchFamily="34" charset="0"/>
        <a:buChar char="•"/>
        <a:defRPr sz="2624" kern="1200">
          <a:solidFill>
            <a:schemeClr val="tx1"/>
          </a:solidFill>
          <a:latin typeface="+mn-lt"/>
          <a:ea typeface="+mn-ea"/>
          <a:cs typeface="+mn-cs"/>
        </a:defRPr>
      </a:lvl8pPr>
      <a:lvl9pPr marL="5664619" indent="-333212" algn="l" defTabSz="1332853" rtl="0" eaLnBrk="1" latinLnBrk="0" hangingPunct="1">
        <a:lnSpc>
          <a:spcPct val="90000"/>
        </a:lnSpc>
        <a:spcBef>
          <a:spcPts val="729"/>
        </a:spcBef>
        <a:buFont typeface="Arial" panose="020B0604020202020204" pitchFamily="34" charset="0"/>
        <a:buChar char="•"/>
        <a:defRPr sz="262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32853" rtl="0" eaLnBrk="1" latinLnBrk="0" hangingPunct="1">
        <a:defRPr sz="2624" kern="1200">
          <a:solidFill>
            <a:schemeClr val="tx1"/>
          </a:solidFill>
          <a:latin typeface="+mn-lt"/>
          <a:ea typeface="+mn-ea"/>
          <a:cs typeface="+mn-cs"/>
        </a:defRPr>
      </a:lvl1pPr>
      <a:lvl2pPr marL="666426" algn="l" defTabSz="1332853" rtl="0" eaLnBrk="1" latinLnBrk="0" hangingPunct="1">
        <a:defRPr sz="2624" kern="1200">
          <a:solidFill>
            <a:schemeClr val="tx1"/>
          </a:solidFill>
          <a:latin typeface="+mn-lt"/>
          <a:ea typeface="+mn-ea"/>
          <a:cs typeface="+mn-cs"/>
        </a:defRPr>
      </a:lvl2pPr>
      <a:lvl3pPr marL="1332853" algn="l" defTabSz="1332853" rtl="0" eaLnBrk="1" latinLnBrk="0" hangingPunct="1">
        <a:defRPr sz="2624" kern="1200">
          <a:solidFill>
            <a:schemeClr val="tx1"/>
          </a:solidFill>
          <a:latin typeface="+mn-lt"/>
          <a:ea typeface="+mn-ea"/>
          <a:cs typeface="+mn-cs"/>
        </a:defRPr>
      </a:lvl3pPr>
      <a:lvl4pPr marL="1999278" algn="l" defTabSz="1332853" rtl="0" eaLnBrk="1" latinLnBrk="0" hangingPunct="1">
        <a:defRPr sz="2624" kern="1200">
          <a:solidFill>
            <a:schemeClr val="tx1"/>
          </a:solidFill>
          <a:latin typeface="+mn-lt"/>
          <a:ea typeface="+mn-ea"/>
          <a:cs typeface="+mn-cs"/>
        </a:defRPr>
      </a:lvl4pPr>
      <a:lvl5pPr marL="2665704" algn="l" defTabSz="1332853" rtl="0" eaLnBrk="1" latinLnBrk="0" hangingPunct="1">
        <a:defRPr sz="2624" kern="1200">
          <a:solidFill>
            <a:schemeClr val="tx1"/>
          </a:solidFill>
          <a:latin typeface="+mn-lt"/>
          <a:ea typeface="+mn-ea"/>
          <a:cs typeface="+mn-cs"/>
        </a:defRPr>
      </a:lvl5pPr>
      <a:lvl6pPr marL="3332129" algn="l" defTabSz="1332853" rtl="0" eaLnBrk="1" latinLnBrk="0" hangingPunct="1">
        <a:defRPr sz="2624" kern="1200">
          <a:solidFill>
            <a:schemeClr val="tx1"/>
          </a:solidFill>
          <a:latin typeface="+mn-lt"/>
          <a:ea typeface="+mn-ea"/>
          <a:cs typeface="+mn-cs"/>
        </a:defRPr>
      </a:lvl6pPr>
      <a:lvl7pPr marL="3998556" algn="l" defTabSz="1332853" rtl="0" eaLnBrk="1" latinLnBrk="0" hangingPunct="1">
        <a:defRPr sz="2624" kern="1200">
          <a:solidFill>
            <a:schemeClr val="tx1"/>
          </a:solidFill>
          <a:latin typeface="+mn-lt"/>
          <a:ea typeface="+mn-ea"/>
          <a:cs typeface="+mn-cs"/>
        </a:defRPr>
      </a:lvl7pPr>
      <a:lvl8pPr marL="4664980" algn="l" defTabSz="1332853" rtl="0" eaLnBrk="1" latinLnBrk="0" hangingPunct="1">
        <a:defRPr sz="2624" kern="1200">
          <a:solidFill>
            <a:schemeClr val="tx1"/>
          </a:solidFill>
          <a:latin typeface="+mn-lt"/>
          <a:ea typeface="+mn-ea"/>
          <a:cs typeface="+mn-cs"/>
        </a:defRPr>
      </a:lvl8pPr>
      <a:lvl9pPr marL="5331406" algn="l" defTabSz="1332853" rtl="0" eaLnBrk="1" latinLnBrk="0" hangingPunct="1">
        <a:defRPr sz="262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320" userDrawn="1">
          <p15:clr>
            <a:srgbClr val="F26B43"/>
          </p15:clr>
        </p15:guide>
        <p15:guide id="2" orient="horz" pos="2362" userDrawn="1">
          <p15:clr>
            <a:srgbClr val="F26B43"/>
          </p15:clr>
        </p15:guide>
        <p15:guide id="3" orient="horz" pos="93" userDrawn="1">
          <p15:clr>
            <a:srgbClr val="F26B43"/>
          </p15:clr>
        </p15:guide>
        <p15:guide id="4" orient="horz" pos="525" userDrawn="1">
          <p15:clr>
            <a:srgbClr val="F26B43"/>
          </p15:clr>
        </p15:guide>
        <p15:guide id="5" orient="horz" pos="771" userDrawn="1">
          <p15:clr>
            <a:srgbClr val="F26B43"/>
          </p15:clr>
        </p15:guide>
        <p15:guide id="6" orient="horz" pos="4311" userDrawn="1">
          <p15:clr>
            <a:srgbClr val="F26B43"/>
          </p15:clr>
        </p15:guide>
        <p15:guide id="8" pos="8378" userDrawn="1">
          <p15:clr>
            <a:srgbClr val="F26B43"/>
          </p15:clr>
        </p15:guide>
        <p15:guide id="9" pos="270" userDrawn="1">
          <p15:clr>
            <a:srgbClr val="F26B43"/>
          </p15:clr>
        </p15:guide>
        <p15:guide id="10" orient="horz" pos="4618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CADBEFC-FA18-4CB3-8943-7B03BFC041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489" y="157311"/>
            <a:ext cx="11829293" cy="80615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230D6D-B7EA-4150-94B2-C963D98EB6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0498" y="1224384"/>
            <a:ext cx="12859106" cy="475657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marL="249911" lvl="0" indent="-249911">
              <a:buClr>
                <a:srgbClr val="F03782"/>
              </a:buClr>
            </a:pPr>
            <a:r>
              <a:rPr lang="en-US" dirty="0"/>
              <a:t>Click to edit Master text styles</a:t>
            </a:r>
          </a:p>
          <a:p>
            <a:pPr marL="552983" lvl="1" indent="-249911">
              <a:buClr>
                <a:srgbClr val="F03782"/>
              </a:buClr>
              <a:buFont typeface="Symbol" panose="05050102010706020507" pitchFamily="18" charset="2"/>
              <a:buChar char="-"/>
            </a:pPr>
            <a:r>
              <a:rPr lang="en-US" dirty="0"/>
              <a:t>Second level</a:t>
            </a:r>
          </a:p>
          <a:p>
            <a:pPr marL="856053" lvl="2" indent="-249911">
              <a:buClr>
                <a:srgbClr val="F03782"/>
              </a:buClr>
            </a:pPr>
            <a:r>
              <a:rPr lang="en-US" dirty="0"/>
              <a:t>Third level</a:t>
            </a:r>
          </a:p>
          <a:p>
            <a:pPr marL="1159125" lvl="3" indent="-249911">
              <a:buClr>
                <a:srgbClr val="F03782"/>
              </a:buClr>
              <a:buFont typeface="Courier New" panose="02070309020205020404" pitchFamily="49" charset="0"/>
              <a:buChar char="o"/>
            </a:pPr>
            <a:r>
              <a:rPr lang="en-US" dirty="0"/>
              <a:t>Fourth level</a:t>
            </a:r>
          </a:p>
          <a:p>
            <a:pPr marL="1462198" lvl="4" indent="-249911">
              <a:buClr>
                <a:srgbClr val="F03782"/>
              </a:buClr>
            </a:pPr>
            <a:r>
              <a:rPr lang="en-US" dirty="0"/>
              <a:t>Fifth level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062E987-DCEA-4D36-A8D6-3A4C817A4EDF}"/>
              </a:ext>
            </a:extLst>
          </p:cNvPr>
          <p:cNvCxnSpPr/>
          <p:nvPr userDrawn="1"/>
        </p:nvCxnSpPr>
        <p:spPr>
          <a:xfrm>
            <a:off x="6847503" y="7204902"/>
            <a:ext cx="0" cy="18537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Footer Placeholder 25">
            <a:extLst>
              <a:ext uri="{FF2B5EF4-FFF2-40B4-BE49-F238E27FC236}">
                <a16:creationId xmlns:a16="http://schemas.microsoft.com/office/drawing/2014/main" id="{6AC0F397-9BF6-4594-946F-74C8A8FA01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872286" y="7204902"/>
            <a:ext cx="2814638" cy="185378"/>
          </a:xfrm>
          <a:prstGeom prst="rect">
            <a:avLst/>
          </a:prstGeom>
        </p:spPr>
        <p:txBody>
          <a:bodyPr vert="horz" lIns="64008" tIns="45720" rIns="91440" bIns="45720" rtlCol="0" anchor="ctr"/>
          <a:lstStyle>
            <a:lvl1pPr>
              <a:defRPr lang="en-US" sz="102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TCS Confidential</a:t>
            </a:r>
          </a:p>
        </p:txBody>
      </p:sp>
      <p:sp>
        <p:nvSpPr>
          <p:cNvPr id="28" name="Rectangle 71">
            <a:extLst>
              <a:ext uri="{FF2B5EF4-FFF2-40B4-BE49-F238E27FC236}">
                <a16:creationId xmlns:a16="http://schemas.microsoft.com/office/drawing/2014/main" id="{D6FF4C5E-6B0C-4334-B3AE-3C2ABAF43B4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449022" y="7204902"/>
            <a:ext cx="450882" cy="1853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970" tIns="49985" rIns="99970" bIns="49985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R="0" lv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 b="1">
                <a:solidFill>
                  <a:schemeClr val="bg1">
                    <a:lumMod val="50000"/>
                  </a:schemeClr>
                </a:solidFill>
                <a:latin typeface="+mj-lt"/>
                <a:cs typeface="Arial" pitchFamily="34" charset="0"/>
              </a:defRPr>
            </a:lvl1pPr>
            <a:lvl2pPr marL="457200" defTabSz="914400">
              <a:defRPr sz="1800"/>
            </a:lvl2pPr>
            <a:lvl3pPr marL="914400" defTabSz="914400">
              <a:defRPr sz="1800"/>
            </a:lvl3pPr>
            <a:lvl4pPr marL="1371600" defTabSz="914400">
              <a:defRPr sz="1800"/>
            </a:lvl4pPr>
            <a:lvl5pPr marL="1828800" defTabSz="914400">
              <a:defRPr sz="1800"/>
            </a:lvl5pPr>
            <a:lvl6pPr marL="2286000" defTabSz="914400">
              <a:defRPr sz="1800"/>
            </a:lvl6pPr>
            <a:lvl7pPr marL="2743200" defTabSz="914400">
              <a:defRPr sz="1800"/>
            </a:lvl7pPr>
            <a:lvl8pPr marL="3200400" defTabSz="914400">
              <a:defRPr sz="1800"/>
            </a:lvl8pPr>
            <a:lvl9pPr marL="3657600" defTabSz="914400">
              <a:defRPr sz="1800"/>
            </a:lvl9pPr>
          </a:lstStyle>
          <a:p>
            <a:pPr lvl="0"/>
            <a:fld id="{13B55AB4-0D57-4FBE-946B-A81E4A9D2A4C}" type="slidenum">
              <a:rPr lang="en-US" sz="1020" noProof="0" smtClean="0">
                <a:solidFill>
                  <a:schemeClr val="bg1"/>
                </a:solidFill>
              </a:rPr>
              <a:pPr lvl="0"/>
              <a:t>‹#›</a:t>
            </a:fld>
            <a:r>
              <a:rPr lang="en-US" sz="1020" noProof="0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16" name="Picture 12">
            <a:extLst>
              <a:ext uri="{FF2B5EF4-FFF2-40B4-BE49-F238E27FC236}">
                <a16:creationId xmlns:a16="http://schemas.microsoft.com/office/drawing/2014/main" id="{0DC637A5-44CF-488B-B0CF-95D6258B43C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1943719" y="7193955"/>
            <a:ext cx="1355885" cy="173282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F96B849F-0F60-4E8F-BA8E-E91C2BE0ED3F}"/>
              </a:ext>
            </a:extLst>
          </p:cNvPr>
          <p:cNvSpPr/>
          <p:nvPr userDrawn="1"/>
        </p:nvSpPr>
        <p:spPr>
          <a:xfrm>
            <a:off x="105960" y="146831"/>
            <a:ext cx="222656" cy="212518"/>
          </a:xfrm>
          <a:prstGeom prst="rect">
            <a:avLst/>
          </a:prstGeom>
          <a:solidFill>
            <a:srgbClr val="E411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2332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BB49C25-A889-40F6-B435-4920BCF97B82}"/>
              </a:ext>
            </a:extLst>
          </p:cNvPr>
          <p:cNvCxnSpPr>
            <a:cxnSpLocks/>
          </p:cNvCxnSpPr>
          <p:nvPr userDrawn="1"/>
        </p:nvCxnSpPr>
        <p:spPr>
          <a:xfrm>
            <a:off x="136619" y="398688"/>
            <a:ext cx="161334" cy="0"/>
          </a:xfrm>
          <a:prstGeom prst="line">
            <a:avLst/>
          </a:prstGeom>
          <a:ln>
            <a:solidFill>
              <a:srgbClr val="E4116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A8E09A9F-6EB0-438C-A1AF-E44A166E116F}"/>
              </a:ext>
            </a:extLst>
          </p:cNvPr>
          <p:cNvSpPr txBox="1"/>
          <p:nvPr userDrawn="1"/>
        </p:nvSpPr>
        <p:spPr>
          <a:xfrm>
            <a:off x="105960" y="482215"/>
            <a:ext cx="222656" cy="212518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endParaRPr lang="en-US" sz="2332" dirty="0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A06B8FF-CF61-4E23-AD6E-7102A245AB65}"/>
              </a:ext>
            </a:extLst>
          </p:cNvPr>
          <p:cNvSpPr/>
          <p:nvPr userDrawn="1"/>
        </p:nvSpPr>
        <p:spPr>
          <a:xfrm>
            <a:off x="55952" y="92949"/>
            <a:ext cx="322668" cy="57676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91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F832A92-7EC0-48A4-AB00-6AD52B706E2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5201" t="38245" r="4369" b="37400"/>
          <a:stretch/>
        </p:blipFill>
        <p:spPr>
          <a:xfrm>
            <a:off x="442129" y="6897578"/>
            <a:ext cx="1815659" cy="47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068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4" r:id="rId1"/>
    <p:sldLayoutId id="2147483825" r:id="rId2"/>
    <p:sldLayoutId id="2147483826" r:id="rId3"/>
  </p:sldLayoutIdLst>
  <p:hf sldNum="0" hdr="0" dt="0"/>
  <p:txStyles>
    <p:titleStyle>
      <a:lvl1pPr algn="l" defTabSz="1332853" rtl="0" eaLnBrk="1" latinLnBrk="0" hangingPunct="1">
        <a:lnSpc>
          <a:spcPct val="90000"/>
        </a:lnSpc>
        <a:spcBef>
          <a:spcPct val="0"/>
        </a:spcBef>
        <a:buNone/>
        <a:defRPr lang="en-US" sz="3061" b="0" kern="0" baseline="0" dirty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33212" indent="-333212" algn="l" defTabSz="1332853" rtl="0" eaLnBrk="1" latinLnBrk="0" hangingPunct="1">
        <a:lnSpc>
          <a:spcPct val="90000"/>
        </a:lnSpc>
        <a:spcBef>
          <a:spcPts val="1457"/>
        </a:spcBef>
        <a:buClr>
          <a:srgbClr val="E41165"/>
        </a:buClr>
        <a:buFont typeface="Arial" panose="020B0604020202020204" pitchFamily="34" charset="0"/>
        <a:buChar char="•"/>
        <a:defRPr lang="en-US" sz="1749" kern="1200" smtClean="0">
          <a:solidFill>
            <a:schemeClr val="bg1"/>
          </a:solidFill>
          <a:latin typeface="+mn-lt"/>
          <a:ea typeface="+mn-ea"/>
          <a:cs typeface="+mn-cs"/>
        </a:defRPr>
      </a:lvl1pPr>
      <a:lvl2pPr marL="999639" indent="-333212" algn="l" defTabSz="1332853" rtl="0" eaLnBrk="1" latinLnBrk="0" hangingPunct="1">
        <a:lnSpc>
          <a:spcPct val="90000"/>
        </a:lnSpc>
        <a:spcBef>
          <a:spcPts val="729"/>
        </a:spcBef>
        <a:buClr>
          <a:srgbClr val="E41165"/>
        </a:buClr>
        <a:buFont typeface="Arial" panose="020B0604020202020204" pitchFamily="34" charset="0"/>
        <a:buChar char="•"/>
        <a:defRPr lang="en-US" sz="1749" kern="1200" dirty="0" smtClean="0">
          <a:solidFill>
            <a:schemeClr val="bg1"/>
          </a:solidFill>
          <a:latin typeface="+mn-lt"/>
          <a:ea typeface="+mn-ea"/>
          <a:cs typeface="+mn-cs"/>
        </a:defRPr>
      </a:lvl2pPr>
      <a:lvl3pPr marL="1666066" indent="-333212" algn="l" defTabSz="1332853" rtl="0" eaLnBrk="1" latinLnBrk="0" hangingPunct="1">
        <a:lnSpc>
          <a:spcPct val="90000"/>
        </a:lnSpc>
        <a:spcBef>
          <a:spcPts val="729"/>
        </a:spcBef>
        <a:buFont typeface="Arial" panose="020B0604020202020204" pitchFamily="34" charset="0"/>
        <a:buChar char="•"/>
        <a:defRPr lang="en-US" sz="1749" kern="1200" dirty="0" smtClean="0">
          <a:solidFill>
            <a:schemeClr val="bg1"/>
          </a:solidFill>
          <a:latin typeface="+mn-lt"/>
          <a:ea typeface="+mn-ea"/>
          <a:cs typeface="+mn-cs"/>
        </a:defRPr>
      </a:lvl3pPr>
      <a:lvl4pPr marL="2332490" indent="-333212" algn="l" defTabSz="1332853" rtl="0" eaLnBrk="1" latinLnBrk="0" hangingPunct="1">
        <a:lnSpc>
          <a:spcPct val="90000"/>
        </a:lnSpc>
        <a:spcBef>
          <a:spcPts val="729"/>
        </a:spcBef>
        <a:buFont typeface="Arial" panose="020B0604020202020204" pitchFamily="34" charset="0"/>
        <a:buChar char="•"/>
        <a:defRPr lang="en-US" sz="1749" kern="1200" dirty="0" smtClean="0">
          <a:solidFill>
            <a:schemeClr val="bg1"/>
          </a:solidFill>
          <a:latin typeface="+mn-lt"/>
          <a:ea typeface="+mn-ea"/>
          <a:cs typeface="+mn-cs"/>
        </a:defRPr>
      </a:lvl4pPr>
      <a:lvl5pPr marL="2998915" indent="-333212" algn="l" defTabSz="1332853" rtl="0" eaLnBrk="1" latinLnBrk="0" hangingPunct="1">
        <a:lnSpc>
          <a:spcPct val="90000"/>
        </a:lnSpc>
        <a:spcBef>
          <a:spcPts val="729"/>
        </a:spcBef>
        <a:buFont typeface="Arial" panose="020B0604020202020204" pitchFamily="34" charset="0"/>
        <a:buChar char="•"/>
        <a:defRPr lang="en-US" sz="1749" kern="1200" dirty="0">
          <a:solidFill>
            <a:schemeClr val="bg1"/>
          </a:solidFill>
          <a:latin typeface="+mn-lt"/>
          <a:ea typeface="+mn-ea"/>
          <a:cs typeface="+mn-cs"/>
        </a:defRPr>
      </a:lvl5pPr>
      <a:lvl6pPr marL="3665341" indent="-333212" algn="l" defTabSz="1332853" rtl="0" eaLnBrk="1" latinLnBrk="0" hangingPunct="1">
        <a:lnSpc>
          <a:spcPct val="90000"/>
        </a:lnSpc>
        <a:spcBef>
          <a:spcPts val="729"/>
        </a:spcBef>
        <a:buFont typeface="Arial" panose="020B0604020202020204" pitchFamily="34" charset="0"/>
        <a:buChar char="•"/>
        <a:defRPr sz="2624" kern="1200">
          <a:solidFill>
            <a:schemeClr val="tx1"/>
          </a:solidFill>
          <a:latin typeface="+mn-lt"/>
          <a:ea typeface="+mn-ea"/>
          <a:cs typeface="+mn-cs"/>
        </a:defRPr>
      </a:lvl6pPr>
      <a:lvl7pPr marL="4331768" indent="-333212" algn="l" defTabSz="1332853" rtl="0" eaLnBrk="1" latinLnBrk="0" hangingPunct="1">
        <a:lnSpc>
          <a:spcPct val="90000"/>
        </a:lnSpc>
        <a:spcBef>
          <a:spcPts val="729"/>
        </a:spcBef>
        <a:buFont typeface="Arial" panose="020B0604020202020204" pitchFamily="34" charset="0"/>
        <a:buChar char="•"/>
        <a:defRPr sz="2624" kern="1200">
          <a:solidFill>
            <a:schemeClr val="tx1"/>
          </a:solidFill>
          <a:latin typeface="+mn-lt"/>
          <a:ea typeface="+mn-ea"/>
          <a:cs typeface="+mn-cs"/>
        </a:defRPr>
      </a:lvl7pPr>
      <a:lvl8pPr marL="4998194" indent="-333212" algn="l" defTabSz="1332853" rtl="0" eaLnBrk="1" latinLnBrk="0" hangingPunct="1">
        <a:lnSpc>
          <a:spcPct val="90000"/>
        </a:lnSpc>
        <a:spcBef>
          <a:spcPts val="729"/>
        </a:spcBef>
        <a:buFont typeface="Arial" panose="020B0604020202020204" pitchFamily="34" charset="0"/>
        <a:buChar char="•"/>
        <a:defRPr sz="2624" kern="1200">
          <a:solidFill>
            <a:schemeClr val="tx1"/>
          </a:solidFill>
          <a:latin typeface="+mn-lt"/>
          <a:ea typeface="+mn-ea"/>
          <a:cs typeface="+mn-cs"/>
        </a:defRPr>
      </a:lvl8pPr>
      <a:lvl9pPr marL="5664619" indent="-333212" algn="l" defTabSz="1332853" rtl="0" eaLnBrk="1" latinLnBrk="0" hangingPunct="1">
        <a:lnSpc>
          <a:spcPct val="90000"/>
        </a:lnSpc>
        <a:spcBef>
          <a:spcPts val="729"/>
        </a:spcBef>
        <a:buFont typeface="Arial" panose="020B0604020202020204" pitchFamily="34" charset="0"/>
        <a:buChar char="•"/>
        <a:defRPr sz="262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32853" rtl="0" eaLnBrk="1" latinLnBrk="0" hangingPunct="1">
        <a:defRPr sz="2624" kern="1200">
          <a:solidFill>
            <a:schemeClr val="tx1"/>
          </a:solidFill>
          <a:latin typeface="+mn-lt"/>
          <a:ea typeface="+mn-ea"/>
          <a:cs typeface="+mn-cs"/>
        </a:defRPr>
      </a:lvl1pPr>
      <a:lvl2pPr marL="666426" algn="l" defTabSz="1332853" rtl="0" eaLnBrk="1" latinLnBrk="0" hangingPunct="1">
        <a:defRPr sz="2624" kern="1200">
          <a:solidFill>
            <a:schemeClr val="tx1"/>
          </a:solidFill>
          <a:latin typeface="+mn-lt"/>
          <a:ea typeface="+mn-ea"/>
          <a:cs typeface="+mn-cs"/>
        </a:defRPr>
      </a:lvl2pPr>
      <a:lvl3pPr marL="1332853" algn="l" defTabSz="1332853" rtl="0" eaLnBrk="1" latinLnBrk="0" hangingPunct="1">
        <a:defRPr sz="2624" kern="1200">
          <a:solidFill>
            <a:schemeClr val="tx1"/>
          </a:solidFill>
          <a:latin typeface="+mn-lt"/>
          <a:ea typeface="+mn-ea"/>
          <a:cs typeface="+mn-cs"/>
        </a:defRPr>
      </a:lvl3pPr>
      <a:lvl4pPr marL="1999278" algn="l" defTabSz="1332853" rtl="0" eaLnBrk="1" latinLnBrk="0" hangingPunct="1">
        <a:defRPr sz="2624" kern="1200">
          <a:solidFill>
            <a:schemeClr val="tx1"/>
          </a:solidFill>
          <a:latin typeface="+mn-lt"/>
          <a:ea typeface="+mn-ea"/>
          <a:cs typeface="+mn-cs"/>
        </a:defRPr>
      </a:lvl4pPr>
      <a:lvl5pPr marL="2665704" algn="l" defTabSz="1332853" rtl="0" eaLnBrk="1" latinLnBrk="0" hangingPunct="1">
        <a:defRPr sz="2624" kern="1200">
          <a:solidFill>
            <a:schemeClr val="tx1"/>
          </a:solidFill>
          <a:latin typeface="+mn-lt"/>
          <a:ea typeface="+mn-ea"/>
          <a:cs typeface="+mn-cs"/>
        </a:defRPr>
      </a:lvl5pPr>
      <a:lvl6pPr marL="3332129" algn="l" defTabSz="1332853" rtl="0" eaLnBrk="1" latinLnBrk="0" hangingPunct="1">
        <a:defRPr sz="2624" kern="1200">
          <a:solidFill>
            <a:schemeClr val="tx1"/>
          </a:solidFill>
          <a:latin typeface="+mn-lt"/>
          <a:ea typeface="+mn-ea"/>
          <a:cs typeface="+mn-cs"/>
        </a:defRPr>
      </a:lvl6pPr>
      <a:lvl7pPr marL="3998556" algn="l" defTabSz="1332853" rtl="0" eaLnBrk="1" latinLnBrk="0" hangingPunct="1">
        <a:defRPr sz="2624" kern="1200">
          <a:solidFill>
            <a:schemeClr val="tx1"/>
          </a:solidFill>
          <a:latin typeface="+mn-lt"/>
          <a:ea typeface="+mn-ea"/>
          <a:cs typeface="+mn-cs"/>
        </a:defRPr>
      </a:lvl7pPr>
      <a:lvl8pPr marL="4664980" algn="l" defTabSz="1332853" rtl="0" eaLnBrk="1" latinLnBrk="0" hangingPunct="1">
        <a:defRPr sz="2624" kern="1200">
          <a:solidFill>
            <a:schemeClr val="tx1"/>
          </a:solidFill>
          <a:latin typeface="+mn-lt"/>
          <a:ea typeface="+mn-ea"/>
          <a:cs typeface="+mn-cs"/>
        </a:defRPr>
      </a:lvl8pPr>
      <a:lvl9pPr marL="5331406" algn="l" defTabSz="1332853" rtl="0" eaLnBrk="1" latinLnBrk="0" hangingPunct="1">
        <a:defRPr sz="262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320" userDrawn="1">
          <p15:clr>
            <a:srgbClr val="F26B43"/>
          </p15:clr>
        </p15:guide>
        <p15:guide id="2" orient="horz" pos="2362" userDrawn="1">
          <p15:clr>
            <a:srgbClr val="F26B43"/>
          </p15:clr>
        </p15:guide>
        <p15:guide id="3" orient="horz" pos="93" userDrawn="1">
          <p15:clr>
            <a:srgbClr val="F26B43"/>
          </p15:clr>
        </p15:guide>
        <p15:guide id="4" orient="horz" pos="609" userDrawn="1">
          <p15:clr>
            <a:srgbClr val="F26B43"/>
          </p15:clr>
        </p15:guide>
        <p15:guide id="5" orient="horz" pos="771" userDrawn="1">
          <p15:clr>
            <a:srgbClr val="F26B43"/>
          </p15:clr>
        </p15:guide>
        <p15:guide id="6" orient="horz" pos="4311" userDrawn="1">
          <p15:clr>
            <a:srgbClr val="F26B43"/>
          </p15:clr>
        </p15:guide>
        <p15:guide id="8" pos="8378" userDrawn="1">
          <p15:clr>
            <a:srgbClr val="F26B43"/>
          </p15:clr>
        </p15:guide>
        <p15:guide id="9" pos="270" userDrawn="1">
          <p15:clr>
            <a:srgbClr val="F26B43"/>
          </p15:clr>
        </p15:guide>
        <p15:guide id="10" orient="horz" pos="4618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DF83842-6792-443C-8ADD-548A11D67CE1}"/>
              </a:ext>
            </a:extLst>
          </p:cNvPr>
          <p:cNvSpPr/>
          <p:nvPr userDrawn="1"/>
        </p:nvSpPr>
        <p:spPr>
          <a:xfrm>
            <a:off x="105960" y="146831"/>
            <a:ext cx="222656" cy="212518"/>
          </a:xfrm>
          <a:prstGeom prst="rect">
            <a:avLst/>
          </a:prstGeom>
          <a:solidFill>
            <a:srgbClr val="E411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2332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3AF219F-7EEE-4E0A-BE98-F63760BECB6A}"/>
              </a:ext>
            </a:extLst>
          </p:cNvPr>
          <p:cNvCxnSpPr>
            <a:cxnSpLocks/>
          </p:cNvCxnSpPr>
          <p:nvPr userDrawn="1"/>
        </p:nvCxnSpPr>
        <p:spPr>
          <a:xfrm>
            <a:off x="136619" y="398688"/>
            <a:ext cx="161334" cy="0"/>
          </a:xfrm>
          <a:prstGeom prst="line">
            <a:avLst/>
          </a:prstGeom>
          <a:ln>
            <a:solidFill>
              <a:srgbClr val="E4116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94CA941-F2C4-474E-A1C0-87930FACB8D8}"/>
              </a:ext>
            </a:extLst>
          </p:cNvPr>
          <p:cNvSpPr txBox="1"/>
          <p:nvPr userDrawn="1"/>
        </p:nvSpPr>
        <p:spPr>
          <a:xfrm>
            <a:off x="105960" y="482215"/>
            <a:ext cx="222656" cy="212518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endParaRPr lang="en-US" sz="2332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6750701-58D4-4101-89A4-E4C0613A06D1}"/>
              </a:ext>
            </a:extLst>
          </p:cNvPr>
          <p:cNvSpPr/>
          <p:nvPr userDrawn="1"/>
        </p:nvSpPr>
        <p:spPr>
          <a:xfrm>
            <a:off x="55952" y="92949"/>
            <a:ext cx="322668" cy="57676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91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E5AFC90C-80B5-4EFE-8809-234B5FD473F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5201" t="38245" r="4369" b="37400"/>
          <a:stretch/>
        </p:blipFill>
        <p:spPr>
          <a:xfrm>
            <a:off x="433303" y="274974"/>
            <a:ext cx="2319423" cy="607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8856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8" r:id="rId1"/>
    <p:sldLayoutId id="2147483829" r:id="rId2"/>
  </p:sldLayoutIdLst>
  <p:hf sldNum="0" hdr="0" dt="0"/>
  <p:txStyles>
    <p:titleStyle>
      <a:lvl1pPr algn="l" defTabSz="1332853" rtl="0" eaLnBrk="1" latinLnBrk="0" hangingPunct="1">
        <a:lnSpc>
          <a:spcPct val="90000"/>
        </a:lnSpc>
        <a:spcBef>
          <a:spcPct val="0"/>
        </a:spcBef>
        <a:buNone/>
        <a:defRPr lang="en-US" sz="3061" b="0" kern="0" baseline="0" dirty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33212" indent="-333212" algn="l" defTabSz="1332853" rtl="0" eaLnBrk="1" latinLnBrk="0" hangingPunct="1">
        <a:lnSpc>
          <a:spcPct val="90000"/>
        </a:lnSpc>
        <a:spcBef>
          <a:spcPts val="1457"/>
        </a:spcBef>
        <a:buClr>
          <a:srgbClr val="E41165"/>
        </a:buClr>
        <a:buFont typeface="Arial" panose="020B0604020202020204" pitchFamily="34" charset="0"/>
        <a:buChar char="•"/>
        <a:defRPr lang="en-US" sz="1749" kern="1200" smtClean="0">
          <a:solidFill>
            <a:schemeClr val="bg1"/>
          </a:solidFill>
          <a:latin typeface="+mn-lt"/>
          <a:ea typeface="+mn-ea"/>
          <a:cs typeface="+mn-cs"/>
        </a:defRPr>
      </a:lvl1pPr>
      <a:lvl2pPr marL="999639" indent="-333212" algn="l" defTabSz="1332853" rtl="0" eaLnBrk="1" latinLnBrk="0" hangingPunct="1">
        <a:lnSpc>
          <a:spcPct val="90000"/>
        </a:lnSpc>
        <a:spcBef>
          <a:spcPts val="729"/>
        </a:spcBef>
        <a:buClr>
          <a:srgbClr val="E41165"/>
        </a:buClr>
        <a:buFont typeface="Arial" panose="020B0604020202020204" pitchFamily="34" charset="0"/>
        <a:buChar char="•"/>
        <a:defRPr lang="en-US" sz="1749" kern="1200" dirty="0" smtClean="0">
          <a:solidFill>
            <a:schemeClr val="bg1"/>
          </a:solidFill>
          <a:latin typeface="+mn-lt"/>
          <a:ea typeface="+mn-ea"/>
          <a:cs typeface="+mn-cs"/>
        </a:defRPr>
      </a:lvl2pPr>
      <a:lvl3pPr marL="1666066" indent="-333212" algn="l" defTabSz="1332853" rtl="0" eaLnBrk="1" latinLnBrk="0" hangingPunct="1">
        <a:lnSpc>
          <a:spcPct val="90000"/>
        </a:lnSpc>
        <a:spcBef>
          <a:spcPts val="729"/>
        </a:spcBef>
        <a:buFont typeface="Arial" panose="020B0604020202020204" pitchFamily="34" charset="0"/>
        <a:buChar char="•"/>
        <a:defRPr lang="en-US" sz="1749" kern="1200" dirty="0" smtClean="0">
          <a:solidFill>
            <a:schemeClr val="bg1"/>
          </a:solidFill>
          <a:latin typeface="+mn-lt"/>
          <a:ea typeface="+mn-ea"/>
          <a:cs typeface="+mn-cs"/>
        </a:defRPr>
      </a:lvl3pPr>
      <a:lvl4pPr marL="2332490" indent="-333212" algn="l" defTabSz="1332853" rtl="0" eaLnBrk="1" latinLnBrk="0" hangingPunct="1">
        <a:lnSpc>
          <a:spcPct val="90000"/>
        </a:lnSpc>
        <a:spcBef>
          <a:spcPts val="729"/>
        </a:spcBef>
        <a:buFont typeface="Arial" panose="020B0604020202020204" pitchFamily="34" charset="0"/>
        <a:buChar char="•"/>
        <a:defRPr lang="en-US" sz="1749" kern="1200" dirty="0" smtClean="0">
          <a:solidFill>
            <a:schemeClr val="bg1"/>
          </a:solidFill>
          <a:latin typeface="+mn-lt"/>
          <a:ea typeface="+mn-ea"/>
          <a:cs typeface="+mn-cs"/>
        </a:defRPr>
      </a:lvl4pPr>
      <a:lvl5pPr marL="2998915" indent="-333212" algn="l" defTabSz="1332853" rtl="0" eaLnBrk="1" latinLnBrk="0" hangingPunct="1">
        <a:lnSpc>
          <a:spcPct val="90000"/>
        </a:lnSpc>
        <a:spcBef>
          <a:spcPts val="729"/>
        </a:spcBef>
        <a:buFont typeface="Arial" panose="020B0604020202020204" pitchFamily="34" charset="0"/>
        <a:buChar char="•"/>
        <a:defRPr lang="en-US" sz="1749" kern="1200" dirty="0">
          <a:solidFill>
            <a:schemeClr val="bg1"/>
          </a:solidFill>
          <a:latin typeface="+mn-lt"/>
          <a:ea typeface="+mn-ea"/>
          <a:cs typeface="+mn-cs"/>
        </a:defRPr>
      </a:lvl5pPr>
      <a:lvl6pPr marL="3665341" indent="-333212" algn="l" defTabSz="1332853" rtl="0" eaLnBrk="1" latinLnBrk="0" hangingPunct="1">
        <a:lnSpc>
          <a:spcPct val="90000"/>
        </a:lnSpc>
        <a:spcBef>
          <a:spcPts val="729"/>
        </a:spcBef>
        <a:buFont typeface="Arial" panose="020B0604020202020204" pitchFamily="34" charset="0"/>
        <a:buChar char="•"/>
        <a:defRPr sz="2624" kern="1200">
          <a:solidFill>
            <a:schemeClr val="tx1"/>
          </a:solidFill>
          <a:latin typeface="+mn-lt"/>
          <a:ea typeface="+mn-ea"/>
          <a:cs typeface="+mn-cs"/>
        </a:defRPr>
      </a:lvl6pPr>
      <a:lvl7pPr marL="4331768" indent="-333212" algn="l" defTabSz="1332853" rtl="0" eaLnBrk="1" latinLnBrk="0" hangingPunct="1">
        <a:lnSpc>
          <a:spcPct val="90000"/>
        </a:lnSpc>
        <a:spcBef>
          <a:spcPts val="729"/>
        </a:spcBef>
        <a:buFont typeface="Arial" panose="020B0604020202020204" pitchFamily="34" charset="0"/>
        <a:buChar char="•"/>
        <a:defRPr sz="2624" kern="1200">
          <a:solidFill>
            <a:schemeClr val="tx1"/>
          </a:solidFill>
          <a:latin typeface="+mn-lt"/>
          <a:ea typeface="+mn-ea"/>
          <a:cs typeface="+mn-cs"/>
        </a:defRPr>
      </a:lvl7pPr>
      <a:lvl8pPr marL="4998194" indent="-333212" algn="l" defTabSz="1332853" rtl="0" eaLnBrk="1" latinLnBrk="0" hangingPunct="1">
        <a:lnSpc>
          <a:spcPct val="90000"/>
        </a:lnSpc>
        <a:spcBef>
          <a:spcPts val="729"/>
        </a:spcBef>
        <a:buFont typeface="Arial" panose="020B0604020202020204" pitchFamily="34" charset="0"/>
        <a:buChar char="•"/>
        <a:defRPr sz="2624" kern="1200">
          <a:solidFill>
            <a:schemeClr val="tx1"/>
          </a:solidFill>
          <a:latin typeface="+mn-lt"/>
          <a:ea typeface="+mn-ea"/>
          <a:cs typeface="+mn-cs"/>
        </a:defRPr>
      </a:lvl8pPr>
      <a:lvl9pPr marL="5664619" indent="-333212" algn="l" defTabSz="1332853" rtl="0" eaLnBrk="1" latinLnBrk="0" hangingPunct="1">
        <a:lnSpc>
          <a:spcPct val="90000"/>
        </a:lnSpc>
        <a:spcBef>
          <a:spcPts val="729"/>
        </a:spcBef>
        <a:buFont typeface="Arial" panose="020B0604020202020204" pitchFamily="34" charset="0"/>
        <a:buChar char="•"/>
        <a:defRPr sz="262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32853" rtl="0" eaLnBrk="1" latinLnBrk="0" hangingPunct="1">
        <a:defRPr sz="2624" kern="1200">
          <a:solidFill>
            <a:schemeClr val="tx1"/>
          </a:solidFill>
          <a:latin typeface="+mn-lt"/>
          <a:ea typeface="+mn-ea"/>
          <a:cs typeface="+mn-cs"/>
        </a:defRPr>
      </a:lvl1pPr>
      <a:lvl2pPr marL="666426" algn="l" defTabSz="1332853" rtl="0" eaLnBrk="1" latinLnBrk="0" hangingPunct="1">
        <a:defRPr sz="2624" kern="1200">
          <a:solidFill>
            <a:schemeClr val="tx1"/>
          </a:solidFill>
          <a:latin typeface="+mn-lt"/>
          <a:ea typeface="+mn-ea"/>
          <a:cs typeface="+mn-cs"/>
        </a:defRPr>
      </a:lvl2pPr>
      <a:lvl3pPr marL="1332853" algn="l" defTabSz="1332853" rtl="0" eaLnBrk="1" latinLnBrk="0" hangingPunct="1">
        <a:defRPr sz="2624" kern="1200">
          <a:solidFill>
            <a:schemeClr val="tx1"/>
          </a:solidFill>
          <a:latin typeface="+mn-lt"/>
          <a:ea typeface="+mn-ea"/>
          <a:cs typeface="+mn-cs"/>
        </a:defRPr>
      </a:lvl3pPr>
      <a:lvl4pPr marL="1999278" algn="l" defTabSz="1332853" rtl="0" eaLnBrk="1" latinLnBrk="0" hangingPunct="1">
        <a:defRPr sz="2624" kern="1200">
          <a:solidFill>
            <a:schemeClr val="tx1"/>
          </a:solidFill>
          <a:latin typeface="+mn-lt"/>
          <a:ea typeface="+mn-ea"/>
          <a:cs typeface="+mn-cs"/>
        </a:defRPr>
      </a:lvl4pPr>
      <a:lvl5pPr marL="2665704" algn="l" defTabSz="1332853" rtl="0" eaLnBrk="1" latinLnBrk="0" hangingPunct="1">
        <a:defRPr sz="2624" kern="1200">
          <a:solidFill>
            <a:schemeClr val="tx1"/>
          </a:solidFill>
          <a:latin typeface="+mn-lt"/>
          <a:ea typeface="+mn-ea"/>
          <a:cs typeface="+mn-cs"/>
        </a:defRPr>
      </a:lvl5pPr>
      <a:lvl6pPr marL="3332129" algn="l" defTabSz="1332853" rtl="0" eaLnBrk="1" latinLnBrk="0" hangingPunct="1">
        <a:defRPr sz="2624" kern="1200">
          <a:solidFill>
            <a:schemeClr val="tx1"/>
          </a:solidFill>
          <a:latin typeface="+mn-lt"/>
          <a:ea typeface="+mn-ea"/>
          <a:cs typeface="+mn-cs"/>
        </a:defRPr>
      </a:lvl6pPr>
      <a:lvl7pPr marL="3998556" algn="l" defTabSz="1332853" rtl="0" eaLnBrk="1" latinLnBrk="0" hangingPunct="1">
        <a:defRPr sz="2624" kern="1200">
          <a:solidFill>
            <a:schemeClr val="tx1"/>
          </a:solidFill>
          <a:latin typeface="+mn-lt"/>
          <a:ea typeface="+mn-ea"/>
          <a:cs typeface="+mn-cs"/>
        </a:defRPr>
      </a:lvl7pPr>
      <a:lvl8pPr marL="4664980" algn="l" defTabSz="1332853" rtl="0" eaLnBrk="1" latinLnBrk="0" hangingPunct="1">
        <a:defRPr sz="2624" kern="1200">
          <a:solidFill>
            <a:schemeClr val="tx1"/>
          </a:solidFill>
          <a:latin typeface="+mn-lt"/>
          <a:ea typeface="+mn-ea"/>
          <a:cs typeface="+mn-cs"/>
        </a:defRPr>
      </a:lvl8pPr>
      <a:lvl9pPr marL="5331406" algn="l" defTabSz="1332853" rtl="0" eaLnBrk="1" latinLnBrk="0" hangingPunct="1">
        <a:defRPr sz="262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320" userDrawn="1">
          <p15:clr>
            <a:srgbClr val="F26B43"/>
          </p15:clr>
        </p15:guide>
        <p15:guide id="2" orient="horz" pos="2362" userDrawn="1">
          <p15:clr>
            <a:srgbClr val="F26B43"/>
          </p15:clr>
        </p15:guide>
        <p15:guide id="3" orient="horz" pos="93" userDrawn="1">
          <p15:clr>
            <a:srgbClr val="F26B43"/>
          </p15:clr>
        </p15:guide>
        <p15:guide id="4" orient="horz" pos="525" userDrawn="1">
          <p15:clr>
            <a:srgbClr val="F26B43"/>
          </p15:clr>
        </p15:guide>
        <p15:guide id="5" orient="horz" pos="771" userDrawn="1">
          <p15:clr>
            <a:srgbClr val="F26B43"/>
          </p15:clr>
        </p15:guide>
        <p15:guide id="6" orient="horz" pos="4311" userDrawn="1">
          <p15:clr>
            <a:srgbClr val="F26B43"/>
          </p15:clr>
        </p15:guide>
        <p15:guide id="8" pos="8378" userDrawn="1">
          <p15:clr>
            <a:srgbClr val="F26B43"/>
          </p15:clr>
        </p15:guide>
        <p15:guide id="9" pos="270" userDrawn="1">
          <p15:clr>
            <a:srgbClr val="F26B43"/>
          </p15:clr>
        </p15:guide>
        <p15:guide id="10" orient="horz" pos="4618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8">
            <a:extLst>
              <a:ext uri="{FF2B5EF4-FFF2-40B4-BE49-F238E27FC236}">
                <a16:creationId xmlns:a16="http://schemas.microsoft.com/office/drawing/2014/main" id="{668164AE-F168-4FCE-AA1F-1E4E8F1F51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1859" y="1860560"/>
            <a:ext cx="6064482" cy="556141"/>
          </a:xfrm>
          <a:prstGeom prst="rect">
            <a:avLst/>
          </a:prstGeom>
        </p:spPr>
        <p:txBody>
          <a:bodyPr vert="horz" wrap="square" lIns="0" tIns="12065" rIns="0" bIns="0" rtlCol="0">
            <a:noAutofit/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337FA0A2-4E48-428C-81A4-88A7A7B842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0787" y="3114913"/>
            <a:ext cx="6064482" cy="376193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33229" lvl="0" indent="-333229">
              <a:buClr>
                <a:srgbClr val="808285"/>
              </a:buClr>
            </a:pPr>
            <a:r>
              <a:rPr lang="en-US" dirty="0"/>
              <a:t>Click to edit Master text styles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279B3712-8251-4209-A6B2-D68E8DDA02B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1647296" y="687281"/>
            <a:ext cx="1650792" cy="21097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85DA422-34A4-42C4-B88D-8E0E3D2E20D8}"/>
              </a:ext>
            </a:extLst>
          </p:cNvPr>
          <p:cNvSpPr/>
          <p:nvPr userDrawn="1"/>
        </p:nvSpPr>
        <p:spPr>
          <a:xfrm>
            <a:off x="105960" y="146831"/>
            <a:ext cx="222656" cy="212518"/>
          </a:xfrm>
          <a:prstGeom prst="rect">
            <a:avLst/>
          </a:prstGeom>
          <a:solidFill>
            <a:srgbClr val="E411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2332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6C0BBD5-766E-4A60-979B-6D5475DC8CF6}"/>
              </a:ext>
            </a:extLst>
          </p:cNvPr>
          <p:cNvCxnSpPr>
            <a:cxnSpLocks/>
          </p:cNvCxnSpPr>
          <p:nvPr userDrawn="1"/>
        </p:nvCxnSpPr>
        <p:spPr>
          <a:xfrm>
            <a:off x="136619" y="398688"/>
            <a:ext cx="161334" cy="0"/>
          </a:xfrm>
          <a:prstGeom prst="line">
            <a:avLst/>
          </a:prstGeom>
          <a:ln>
            <a:solidFill>
              <a:srgbClr val="E4116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BCB82FAD-D870-4603-AD13-A81E1BF404DA}"/>
              </a:ext>
            </a:extLst>
          </p:cNvPr>
          <p:cNvSpPr txBox="1"/>
          <p:nvPr userDrawn="1"/>
        </p:nvSpPr>
        <p:spPr>
          <a:xfrm>
            <a:off x="105960" y="482215"/>
            <a:ext cx="222656" cy="212518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endParaRPr lang="en-US" sz="2332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2F1AA33-B6EC-4360-84C1-7F601A5C35DD}"/>
              </a:ext>
            </a:extLst>
          </p:cNvPr>
          <p:cNvSpPr/>
          <p:nvPr userDrawn="1"/>
        </p:nvSpPr>
        <p:spPr>
          <a:xfrm>
            <a:off x="55952" y="92949"/>
            <a:ext cx="322668" cy="57676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91" dirty="0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84F95B4B-C396-4324-B018-1B92580F486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5201" t="38245" r="4369" b="37400"/>
          <a:stretch/>
        </p:blipFill>
        <p:spPr>
          <a:xfrm>
            <a:off x="433303" y="274974"/>
            <a:ext cx="2319423" cy="607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7499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8" r:id="rId1"/>
  </p:sldLayoutIdLst>
  <p:txStyles>
    <p:titleStyle>
      <a:lvl1pPr algn="l" defTabSz="1332919" rtl="0" eaLnBrk="1" latinLnBrk="0" hangingPunct="1">
        <a:lnSpc>
          <a:spcPct val="100000"/>
        </a:lnSpc>
        <a:spcBef>
          <a:spcPct val="0"/>
        </a:spcBef>
        <a:buNone/>
        <a:defRPr lang="en-US" sz="3499" b="0" i="0" kern="0" spc="-8" baseline="0" dirty="0">
          <a:solidFill>
            <a:srgbClr val="F4F3F9"/>
          </a:solidFill>
          <a:latin typeface="Calibri"/>
          <a:ea typeface="+mj-ea"/>
          <a:cs typeface="Calibri"/>
        </a:defRPr>
      </a:lvl1pPr>
    </p:titleStyle>
    <p:bodyStyle>
      <a:lvl1pPr marL="0" indent="0" algn="l" defTabSz="1332919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None/>
        <a:defRPr lang="en-US" sz="2332" kern="1200" spc="3" dirty="0" smtClean="0">
          <a:solidFill>
            <a:srgbClr val="E41165"/>
          </a:solidFill>
          <a:latin typeface="Calibri"/>
          <a:ea typeface="+mn-ea"/>
          <a:cs typeface="Calibri"/>
        </a:defRPr>
      </a:lvl1pPr>
      <a:lvl2pPr marL="999688" indent="-333229" algn="l" defTabSz="1332919" rtl="0" eaLnBrk="1" latinLnBrk="0" hangingPunct="1">
        <a:lnSpc>
          <a:spcPct val="90000"/>
        </a:lnSpc>
        <a:spcBef>
          <a:spcPts val="729"/>
        </a:spcBef>
        <a:buFont typeface="Arial" panose="020B0604020202020204" pitchFamily="34" charset="0"/>
        <a:buChar char="•"/>
        <a:defRPr sz="3499" kern="1200">
          <a:solidFill>
            <a:schemeClr val="bg1"/>
          </a:solidFill>
          <a:latin typeface="+mn-lt"/>
          <a:ea typeface="+mn-ea"/>
          <a:cs typeface="+mn-cs"/>
        </a:defRPr>
      </a:lvl2pPr>
      <a:lvl3pPr marL="1666148" indent="-333229" algn="l" defTabSz="1332919" rtl="0" eaLnBrk="1" latinLnBrk="0" hangingPunct="1">
        <a:lnSpc>
          <a:spcPct val="90000"/>
        </a:lnSpc>
        <a:spcBef>
          <a:spcPts val="729"/>
        </a:spcBef>
        <a:buFont typeface="Arial" panose="020B0604020202020204" pitchFamily="34" charset="0"/>
        <a:buChar char="•"/>
        <a:defRPr sz="2916" kern="1200">
          <a:solidFill>
            <a:schemeClr val="bg1"/>
          </a:solidFill>
          <a:latin typeface="+mn-lt"/>
          <a:ea typeface="+mn-ea"/>
          <a:cs typeface="+mn-cs"/>
        </a:defRPr>
      </a:lvl3pPr>
      <a:lvl4pPr marL="2332607" indent="-333229" algn="l" defTabSz="1332919" rtl="0" eaLnBrk="1" latinLnBrk="0" hangingPunct="1">
        <a:lnSpc>
          <a:spcPct val="90000"/>
        </a:lnSpc>
        <a:spcBef>
          <a:spcPts val="729"/>
        </a:spcBef>
        <a:buFont typeface="Arial" panose="020B0604020202020204" pitchFamily="34" charset="0"/>
        <a:buChar char="•"/>
        <a:defRPr sz="2624" kern="1200">
          <a:solidFill>
            <a:schemeClr val="bg1"/>
          </a:solidFill>
          <a:latin typeface="+mn-lt"/>
          <a:ea typeface="+mn-ea"/>
          <a:cs typeface="+mn-cs"/>
        </a:defRPr>
      </a:lvl4pPr>
      <a:lvl5pPr marL="2999065" indent="-333229" algn="l" defTabSz="1332919" rtl="0" eaLnBrk="1" latinLnBrk="0" hangingPunct="1">
        <a:lnSpc>
          <a:spcPct val="90000"/>
        </a:lnSpc>
        <a:spcBef>
          <a:spcPts val="729"/>
        </a:spcBef>
        <a:buFont typeface="Arial" panose="020B0604020202020204" pitchFamily="34" charset="0"/>
        <a:buChar char="•"/>
        <a:defRPr sz="2624" kern="1200">
          <a:solidFill>
            <a:schemeClr val="bg1"/>
          </a:solidFill>
          <a:latin typeface="+mn-lt"/>
          <a:ea typeface="+mn-ea"/>
          <a:cs typeface="+mn-cs"/>
        </a:defRPr>
      </a:lvl5pPr>
      <a:lvl6pPr marL="3665524" indent="-333229" algn="l" defTabSz="1332919" rtl="0" eaLnBrk="1" latinLnBrk="0" hangingPunct="1">
        <a:lnSpc>
          <a:spcPct val="90000"/>
        </a:lnSpc>
        <a:spcBef>
          <a:spcPts val="729"/>
        </a:spcBef>
        <a:buFont typeface="Arial" panose="020B0604020202020204" pitchFamily="34" charset="0"/>
        <a:buChar char="•"/>
        <a:defRPr sz="2624" kern="1200">
          <a:solidFill>
            <a:schemeClr val="tx1"/>
          </a:solidFill>
          <a:latin typeface="+mn-lt"/>
          <a:ea typeface="+mn-ea"/>
          <a:cs typeface="+mn-cs"/>
        </a:defRPr>
      </a:lvl6pPr>
      <a:lvl7pPr marL="4331984" indent="-333229" algn="l" defTabSz="1332919" rtl="0" eaLnBrk="1" latinLnBrk="0" hangingPunct="1">
        <a:lnSpc>
          <a:spcPct val="90000"/>
        </a:lnSpc>
        <a:spcBef>
          <a:spcPts val="729"/>
        </a:spcBef>
        <a:buFont typeface="Arial" panose="020B0604020202020204" pitchFamily="34" charset="0"/>
        <a:buChar char="•"/>
        <a:defRPr sz="2624" kern="1200">
          <a:solidFill>
            <a:schemeClr val="tx1"/>
          </a:solidFill>
          <a:latin typeface="+mn-lt"/>
          <a:ea typeface="+mn-ea"/>
          <a:cs typeface="+mn-cs"/>
        </a:defRPr>
      </a:lvl7pPr>
      <a:lvl8pPr marL="4998443" indent="-333229" algn="l" defTabSz="1332919" rtl="0" eaLnBrk="1" latinLnBrk="0" hangingPunct="1">
        <a:lnSpc>
          <a:spcPct val="90000"/>
        </a:lnSpc>
        <a:spcBef>
          <a:spcPts val="729"/>
        </a:spcBef>
        <a:buFont typeface="Arial" panose="020B0604020202020204" pitchFamily="34" charset="0"/>
        <a:buChar char="•"/>
        <a:defRPr sz="2624" kern="1200">
          <a:solidFill>
            <a:schemeClr val="tx1"/>
          </a:solidFill>
          <a:latin typeface="+mn-lt"/>
          <a:ea typeface="+mn-ea"/>
          <a:cs typeface="+mn-cs"/>
        </a:defRPr>
      </a:lvl8pPr>
      <a:lvl9pPr marL="5664901" indent="-333229" algn="l" defTabSz="1332919" rtl="0" eaLnBrk="1" latinLnBrk="0" hangingPunct="1">
        <a:lnSpc>
          <a:spcPct val="90000"/>
        </a:lnSpc>
        <a:spcBef>
          <a:spcPts val="729"/>
        </a:spcBef>
        <a:buFont typeface="Arial" panose="020B0604020202020204" pitchFamily="34" charset="0"/>
        <a:buChar char="•"/>
        <a:defRPr sz="262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32919" rtl="0" eaLnBrk="1" latinLnBrk="0" hangingPunct="1">
        <a:defRPr sz="2624" kern="1200">
          <a:solidFill>
            <a:schemeClr val="tx1"/>
          </a:solidFill>
          <a:latin typeface="+mn-lt"/>
          <a:ea typeface="+mn-ea"/>
          <a:cs typeface="+mn-cs"/>
        </a:defRPr>
      </a:lvl1pPr>
      <a:lvl2pPr marL="666459" algn="l" defTabSz="1332919" rtl="0" eaLnBrk="1" latinLnBrk="0" hangingPunct="1">
        <a:defRPr sz="2624" kern="1200">
          <a:solidFill>
            <a:schemeClr val="tx1"/>
          </a:solidFill>
          <a:latin typeface="+mn-lt"/>
          <a:ea typeface="+mn-ea"/>
          <a:cs typeface="+mn-cs"/>
        </a:defRPr>
      </a:lvl2pPr>
      <a:lvl3pPr marL="1332919" algn="l" defTabSz="1332919" rtl="0" eaLnBrk="1" latinLnBrk="0" hangingPunct="1">
        <a:defRPr sz="2624" kern="1200">
          <a:solidFill>
            <a:schemeClr val="tx1"/>
          </a:solidFill>
          <a:latin typeface="+mn-lt"/>
          <a:ea typeface="+mn-ea"/>
          <a:cs typeface="+mn-cs"/>
        </a:defRPr>
      </a:lvl3pPr>
      <a:lvl4pPr marL="1999377" algn="l" defTabSz="1332919" rtl="0" eaLnBrk="1" latinLnBrk="0" hangingPunct="1">
        <a:defRPr sz="2624" kern="1200">
          <a:solidFill>
            <a:schemeClr val="tx1"/>
          </a:solidFill>
          <a:latin typeface="+mn-lt"/>
          <a:ea typeface="+mn-ea"/>
          <a:cs typeface="+mn-cs"/>
        </a:defRPr>
      </a:lvl4pPr>
      <a:lvl5pPr marL="2665836" algn="l" defTabSz="1332919" rtl="0" eaLnBrk="1" latinLnBrk="0" hangingPunct="1">
        <a:defRPr sz="2624" kern="1200">
          <a:solidFill>
            <a:schemeClr val="tx1"/>
          </a:solidFill>
          <a:latin typeface="+mn-lt"/>
          <a:ea typeface="+mn-ea"/>
          <a:cs typeface="+mn-cs"/>
        </a:defRPr>
      </a:lvl5pPr>
      <a:lvl6pPr marL="3332295" algn="l" defTabSz="1332919" rtl="0" eaLnBrk="1" latinLnBrk="0" hangingPunct="1">
        <a:defRPr sz="2624" kern="1200">
          <a:solidFill>
            <a:schemeClr val="tx1"/>
          </a:solidFill>
          <a:latin typeface="+mn-lt"/>
          <a:ea typeface="+mn-ea"/>
          <a:cs typeface="+mn-cs"/>
        </a:defRPr>
      </a:lvl6pPr>
      <a:lvl7pPr marL="3998755" algn="l" defTabSz="1332919" rtl="0" eaLnBrk="1" latinLnBrk="0" hangingPunct="1">
        <a:defRPr sz="2624" kern="1200">
          <a:solidFill>
            <a:schemeClr val="tx1"/>
          </a:solidFill>
          <a:latin typeface="+mn-lt"/>
          <a:ea typeface="+mn-ea"/>
          <a:cs typeface="+mn-cs"/>
        </a:defRPr>
      </a:lvl7pPr>
      <a:lvl8pPr marL="4665213" algn="l" defTabSz="1332919" rtl="0" eaLnBrk="1" latinLnBrk="0" hangingPunct="1">
        <a:defRPr sz="2624" kern="1200">
          <a:solidFill>
            <a:schemeClr val="tx1"/>
          </a:solidFill>
          <a:latin typeface="+mn-lt"/>
          <a:ea typeface="+mn-ea"/>
          <a:cs typeface="+mn-cs"/>
        </a:defRPr>
      </a:lvl8pPr>
      <a:lvl9pPr marL="5331672" algn="l" defTabSz="1332919" rtl="0" eaLnBrk="1" latinLnBrk="0" hangingPunct="1">
        <a:defRPr sz="262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158" userDrawn="1">
          <p15:clr>
            <a:srgbClr val="F26B43"/>
          </p15:clr>
        </p15:guide>
        <p15:guide id="2" orient="horz" pos="4158" userDrawn="1">
          <p15:clr>
            <a:srgbClr val="F26B43"/>
          </p15:clr>
        </p15:guide>
        <p15:guide id="3" orient="horz" pos="525" userDrawn="1">
          <p15:clr>
            <a:srgbClr val="F26B43"/>
          </p15:clr>
        </p15:guide>
        <p15:guide id="4" orient="horz" pos="1233" userDrawn="1">
          <p15:clr>
            <a:srgbClr val="F26B43"/>
          </p15:clr>
        </p15:guide>
        <p15:guide id="5" pos="270" userDrawn="1">
          <p15:clr>
            <a:srgbClr val="F26B43"/>
          </p15:clr>
        </p15:guide>
        <p15:guide id="6" pos="8370" userDrawn="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8">
            <a:extLst>
              <a:ext uri="{FF2B5EF4-FFF2-40B4-BE49-F238E27FC236}">
                <a16:creationId xmlns:a16="http://schemas.microsoft.com/office/drawing/2014/main" id="{668164AE-F168-4FCE-AA1F-1E4E8F1F51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1859" y="1860560"/>
            <a:ext cx="6064482" cy="556141"/>
          </a:xfrm>
          <a:prstGeom prst="rect">
            <a:avLst/>
          </a:prstGeom>
        </p:spPr>
        <p:txBody>
          <a:bodyPr vert="horz" wrap="square" lIns="0" tIns="12065" rIns="0" bIns="0" rtlCol="0">
            <a:noAutofit/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337FA0A2-4E48-428C-81A4-88A7A7B842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0787" y="3114913"/>
            <a:ext cx="6064482" cy="376193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33229" lvl="0" indent="-333229">
              <a:buClr>
                <a:srgbClr val="808285"/>
              </a:buClr>
            </a:pPr>
            <a:r>
              <a:rPr lang="en-US" dirty="0"/>
              <a:t>Click to edit Master text styles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BB19CEDA-3252-4288-8BA5-3D2839DB535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1647296" y="687281"/>
            <a:ext cx="1650792" cy="21097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DA4006B-35B5-4917-8DF4-E3AC5FD8F234}"/>
              </a:ext>
            </a:extLst>
          </p:cNvPr>
          <p:cNvSpPr/>
          <p:nvPr userDrawn="1"/>
        </p:nvSpPr>
        <p:spPr>
          <a:xfrm>
            <a:off x="105960" y="146831"/>
            <a:ext cx="222656" cy="212518"/>
          </a:xfrm>
          <a:prstGeom prst="rect">
            <a:avLst/>
          </a:prstGeom>
          <a:solidFill>
            <a:srgbClr val="E411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2332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1FC735E-CC28-4305-8172-FA3E342C4919}"/>
              </a:ext>
            </a:extLst>
          </p:cNvPr>
          <p:cNvCxnSpPr>
            <a:cxnSpLocks/>
          </p:cNvCxnSpPr>
          <p:nvPr userDrawn="1"/>
        </p:nvCxnSpPr>
        <p:spPr>
          <a:xfrm>
            <a:off x="136619" y="398688"/>
            <a:ext cx="161334" cy="0"/>
          </a:xfrm>
          <a:prstGeom prst="line">
            <a:avLst/>
          </a:prstGeom>
          <a:ln>
            <a:solidFill>
              <a:srgbClr val="E4116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F6E633C-CDA1-4590-8A4C-EC1DEA930983}"/>
              </a:ext>
            </a:extLst>
          </p:cNvPr>
          <p:cNvSpPr txBox="1"/>
          <p:nvPr userDrawn="1"/>
        </p:nvSpPr>
        <p:spPr>
          <a:xfrm>
            <a:off x="105960" y="482215"/>
            <a:ext cx="222656" cy="212518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endParaRPr lang="en-US" sz="2332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2DE660D-A715-4BFA-88E2-2E56B38B4814}"/>
              </a:ext>
            </a:extLst>
          </p:cNvPr>
          <p:cNvSpPr/>
          <p:nvPr userDrawn="1"/>
        </p:nvSpPr>
        <p:spPr>
          <a:xfrm>
            <a:off x="55952" y="92949"/>
            <a:ext cx="322668" cy="5767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91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06FD7E49-A617-451C-BDC3-C92E782A139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5201" t="38800" r="5201" b="38801"/>
          <a:stretch/>
        </p:blipFill>
        <p:spPr>
          <a:xfrm>
            <a:off x="436873" y="284230"/>
            <a:ext cx="2295611" cy="55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7275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1" r:id="rId1"/>
  </p:sldLayoutIdLst>
  <p:txStyles>
    <p:titleStyle>
      <a:lvl1pPr algn="l" defTabSz="1332919" rtl="0" eaLnBrk="1" latinLnBrk="0" hangingPunct="1">
        <a:lnSpc>
          <a:spcPct val="100000"/>
        </a:lnSpc>
        <a:spcBef>
          <a:spcPct val="0"/>
        </a:spcBef>
        <a:buNone/>
        <a:defRPr lang="en-US" sz="3499" b="0" i="0" kern="0" spc="-8" baseline="0" dirty="0">
          <a:solidFill>
            <a:schemeClr val="tx1"/>
          </a:solidFill>
          <a:latin typeface="Calibri"/>
          <a:ea typeface="+mj-ea"/>
          <a:cs typeface="Calibri"/>
        </a:defRPr>
      </a:lvl1pPr>
    </p:titleStyle>
    <p:bodyStyle>
      <a:lvl1pPr marL="0" indent="0" algn="l" defTabSz="1332919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None/>
        <a:defRPr lang="en-US" sz="2332" kern="1200" spc="3" dirty="0" smtClean="0">
          <a:solidFill>
            <a:srgbClr val="E41165"/>
          </a:solidFill>
          <a:latin typeface="Calibri"/>
          <a:ea typeface="+mn-ea"/>
          <a:cs typeface="Calibri"/>
        </a:defRPr>
      </a:lvl1pPr>
      <a:lvl2pPr marL="999688" indent="-333229" algn="l" defTabSz="1332919" rtl="0" eaLnBrk="1" latinLnBrk="0" hangingPunct="1">
        <a:lnSpc>
          <a:spcPct val="90000"/>
        </a:lnSpc>
        <a:spcBef>
          <a:spcPts val="729"/>
        </a:spcBef>
        <a:buFont typeface="Arial" panose="020B0604020202020204" pitchFamily="34" charset="0"/>
        <a:buChar char="•"/>
        <a:defRPr sz="3499" kern="1200">
          <a:solidFill>
            <a:schemeClr val="bg1"/>
          </a:solidFill>
          <a:latin typeface="+mn-lt"/>
          <a:ea typeface="+mn-ea"/>
          <a:cs typeface="+mn-cs"/>
        </a:defRPr>
      </a:lvl2pPr>
      <a:lvl3pPr marL="1666148" indent="-333229" algn="l" defTabSz="1332919" rtl="0" eaLnBrk="1" latinLnBrk="0" hangingPunct="1">
        <a:lnSpc>
          <a:spcPct val="90000"/>
        </a:lnSpc>
        <a:spcBef>
          <a:spcPts val="729"/>
        </a:spcBef>
        <a:buFont typeface="Arial" panose="020B0604020202020204" pitchFamily="34" charset="0"/>
        <a:buChar char="•"/>
        <a:defRPr sz="2916" kern="1200">
          <a:solidFill>
            <a:schemeClr val="bg1"/>
          </a:solidFill>
          <a:latin typeface="+mn-lt"/>
          <a:ea typeface="+mn-ea"/>
          <a:cs typeface="+mn-cs"/>
        </a:defRPr>
      </a:lvl3pPr>
      <a:lvl4pPr marL="2332607" indent="-333229" algn="l" defTabSz="1332919" rtl="0" eaLnBrk="1" latinLnBrk="0" hangingPunct="1">
        <a:lnSpc>
          <a:spcPct val="90000"/>
        </a:lnSpc>
        <a:spcBef>
          <a:spcPts val="729"/>
        </a:spcBef>
        <a:buFont typeface="Arial" panose="020B0604020202020204" pitchFamily="34" charset="0"/>
        <a:buChar char="•"/>
        <a:defRPr sz="2624" kern="1200">
          <a:solidFill>
            <a:schemeClr val="bg1"/>
          </a:solidFill>
          <a:latin typeface="+mn-lt"/>
          <a:ea typeface="+mn-ea"/>
          <a:cs typeface="+mn-cs"/>
        </a:defRPr>
      </a:lvl4pPr>
      <a:lvl5pPr marL="2999065" indent="-333229" algn="l" defTabSz="1332919" rtl="0" eaLnBrk="1" latinLnBrk="0" hangingPunct="1">
        <a:lnSpc>
          <a:spcPct val="90000"/>
        </a:lnSpc>
        <a:spcBef>
          <a:spcPts val="729"/>
        </a:spcBef>
        <a:buFont typeface="Arial" panose="020B0604020202020204" pitchFamily="34" charset="0"/>
        <a:buChar char="•"/>
        <a:defRPr sz="2624" kern="1200">
          <a:solidFill>
            <a:schemeClr val="bg1"/>
          </a:solidFill>
          <a:latin typeface="+mn-lt"/>
          <a:ea typeface="+mn-ea"/>
          <a:cs typeface="+mn-cs"/>
        </a:defRPr>
      </a:lvl5pPr>
      <a:lvl6pPr marL="3665524" indent="-333229" algn="l" defTabSz="1332919" rtl="0" eaLnBrk="1" latinLnBrk="0" hangingPunct="1">
        <a:lnSpc>
          <a:spcPct val="90000"/>
        </a:lnSpc>
        <a:spcBef>
          <a:spcPts val="729"/>
        </a:spcBef>
        <a:buFont typeface="Arial" panose="020B0604020202020204" pitchFamily="34" charset="0"/>
        <a:buChar char="•"/>
        <a:defRPr sz="2624" kern="1200">
          <a:solidFill>
            <a:schemeClr val="tx1"/>
          </a:solidFill>
          <a:latin typeface="+mn-lt"/>
          <a:ea typeface="+mn-ea"/>
          <a:cs typeface="+mn-cs"/>
        </a:defRPr>
      </a:lvl6pPr>
      <a:lvl7pPr marL="4331984" indent="-333229" algn="l" defTabSz="1332919" rtl="0" eaLnBrk="1" latinLnBrk="0" hangingPunct="1">
        <a:lnSpc>
          <a:spcPct val="90000"/>
        </a:lnSpc>
        <a:spcBef>
          <a:spcPts val="729"/>
        </a:spcBef>
        <a:buFont typeface="Arial" panose="020B0604020202020204" pitchFamily="34" charset="0"/>
        <a:buChar char="•"/>
        <a:defRPr sz="2624" kern="1200">
          <a:solidFill>
            <a:schemeClr val="tx1"/>
          </a:solidFill>
          <a:latin typeface="+mn-lt"/>
          <a:ea typeface="+mn-ea"/>
          <a:cs typeface="+mn-cs"/>
        </a:defRPr>
      </a:lvl7pPr>
      <a:lvl8pPr marL="4998443" indent="-333229" algn="l" defTabSz="1332919" rtl="0" eaLnBrk="1" latinLnBrk="0" hangingPunct="1">
        <a:lnSpc>
          <a:spcPct val="90000"/>
        </a:lnSpc>
        <a:spcBef>
          <a:spcPts val="729"/>
        </a:spcBef>
        <a:buFont typeface="Arial" panose="020B0604020202020204" pitchFamily="34" charset="0"/>
        <a:buChar char="•"/>
        <a:defRPr sz="2624" kern="1200">
          <a:solidFill>
            <a:schemeClr val="tx1"/>
          </a:solidFill>
          <a:latin typeface="+mn-lt"/>
          <a:ea typeface="+mn-ea"/>
          <a:cs typeface="+mn-cs"/>
        </a:defRPr>
      </a:lvl8pPr>
      <a:lvl9pPr marL="5664901" indent="-333229" algn="l" defTabSz="1332919" rtl="0" eaLnBrk="1" latinLnBrk="0" hangingPunct="1">
        <a:lnSpc>
          <a:spcPct val="90000"/>
        </a:lnSpc>
        <a:spcBef>
          <a:spcPts val="729"/>
        </a:spcBef>
        <a:buFont typeface="Arial" panose="020B0604020202020204" pitchFamily="34" charset="0"/>
        <a:buChar char="•"/>
        <a:defRPr sz="262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32919" rtl="0" eaLnBrk="1" latinLnBrk="0" hangingPunct="1">
        <a:defRPr sz="2624" kern="1200">
          <a:solidFill>
            <a:schemeClr val="tx1"/>
          </a:solidFill>
          <a:latin typeface="+mn-lt"/>
          <a:ea typeface="+mn-ea"/>
          <a:cs typeface="+mn-cs"/>
        </a:defRPr>
      </a:lvl1pPr>
      <a:lvl2pPr marL="666459" algn="l" defTabSz="1332919" rtl="0" eaLnBrk="1" latinLnBrk="0" hangingPunct="1">
        <a:defRPr sz="2624" kern="1200">
          <a:solidFill>
            <a:schemeClr val="tx1"/>
          </a:solidFill>
          <a:latin typeface="+mn-lt"/>
          <a:ea typeface="+mn-ea"/>
          <a:cs typeface="+mn-cs"/>
        </a:defRPr>
      </a:lvl2pPr>
      <a:lvl3pPr marL="1332919" algn="l" defTabSz="1332919" rtl="0" eaLnBrk="1" latinLnBrk="0" hangingPunct="1">
        <a:defRPr sz="2624" kern="1200">
          <a:solidFill>
            <a:schemeClr val="tx1"/>
          </a:solidFill>
          <a:latin typeface="+mn-lt"/>
          <a:ea typeface="+mn-ea"/>
          <a:cs typeface="+mn-cs"/>
        </a:defRPr>
      </a:lvl3pPr>
      <a:lvl4pPr marL="1999377" algn="l" defTabSz="1332919" rtl="0" eaLnBrk="1" latinLnBrk="0" hangingPunct="1">
        <a:defRPr sz="2624" kern="1200">
          <a:solidFill>
            <a:schemeClr val="tx1"/>
          </a:solidFill>
          <a:latin typeface="+mn-lt"/>
          <a:ea typeface="+mn-ea"/>
          <a:cs typeface="+mn-cs"/>
        </a:defRPr>
      </a:lvl4pPr>
      <a:lvl5pPr marL="2665836" algn="l" defTabSz="1332919" rtl="0" eaLnBrk="1" latinLnBrk="0" hangingPunct="1">
        <a:defRPr sz="2624" kern="1200">
          <a:solidFill>
            <a:schemeClr val="tx1"/>
          </a:solidFill>
          <a:latin typeface="+mn-lt"/>
          <a:ea typeface="+mn-ea"/>
          <a:cs typeface="+mn-cs"/>
        </a:defRPr>
      </a:lvl5pPr>
      <a:lvl6pPr marL="3332295" algn="l" defTabSz="1332919" rtl="0" eaLnBrk="1" latinLnBrk="0" hangingPunct="1">
        <a:defRPr sz="2624" kern="1200">
          <a:solidFill>
            <a:schemeClr val="tx1"/>
          </a:solidFill>
          <a:latin typeface="+mn-lt"/>
          <a:ea typeface="+mn-ea"/>
          <a:cs typeface="+mn-cs"/>
        </a:defRPr>
      </a:lvl6pPr>
      <a:lvl7pPr marL="3998755" algn="l" defTabSz="1332919" rtl="0" eaLnBrk="1" latinLnBrk="0" hangingPunct="1">
        <a:defRPr sz="2624" kern="1200">
          <a:solidFill>
            <a:schemeClr val="tx1"/>
          </a:solidFill>
          <a:latin typeface="+mn-lt"/>
          <a:ea typeface="+mn-ea"/>
          <a:cs typeface="+mn-cs"/>
        </a:defRPr>
      </a:lvl7pPr>
      <a:lvl8pPr marL="4665213" algn="l" defTabSz="1332919" rtl="0" eaLnBrk="1" latinLnBrk="0" hangingPunct="1">
        <a:defRPr sz="2624" kern="1200">
          <a:solidFill>
            <a:schemeClr val="tx1"/>
          </a:solidFill>
          <a:latin typeface="+mn-lt"/>
          <a:ea typeface="+mn-ea"/>
          <a:cs typeface="+mn-cs"/>
        </a:defRPr>
      </a:lvl8pPr>
      <a:lvl9pPr marL="5331672" algn="l" defTabSz="1332919" rtl="0" eaLnBrk="1" latinLnBrk="0" hangingPunct="1">
        <a:defRPr sz="262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158" userDrawn="1">
          <p15:clr>
            <a:srgbClr val="F26B43"/>
          </p15:clr>
        </p15:guide>
        <p15:guide id="2" orient="horz" pos="4158" userDrawn="1">
          <p15:clr>
            <a:srgbClr val="F26B43"/>
          </p15:clr>
        </p15:guide>
        <p15:guide id="3" orient="horz" pos="525" userDrawn="1">
          <p15:clr>
            <a:srgbClr val="F26B43"/>
          </p15:clr>
        </p15:guide>
        <p15:guide id="4" orient="horz" pos="1233" userDrawn="1">
          <p15:clr>
            <a:srgbClr val="F26B43"/>
          </p15:clr>
        </p15:guide>
        <p15:guide id="5" pos="270" userDrawn="1">
          <p15:clr>
            <a:srgbClr val="F26B43"/>
          </p15:clr>
        </p15:guide>
        <p15:guide id="6" pos="8370" userDrawn="1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8">
            <a:extLst>
              <a:ext uri="{FF2B5EF4-FFF2-40B4-BE49-F238E27FC236}">
                <a16:creationId xmlns:a16="http://schemas.microsoft.com/office/drawing/2014/main" id="{668164AE-F168-4FCE-AA1F-1E4E8F1F51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1859" y="1860560"/>
            <a:ext cx="6064482" cy="556141"/>
          </a:xfrm>
          <a:prstGeom prst="rect">
            <a:avLst/>
          </a:prstGeom>
        </p:spPr>
        <p:txBody>
          <a:bodyPr vert="horz" wrap="square" lIns="0" tIns="12065" rIns="0" bIns="0" rtlCol="0">
            <a:noAutofit/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337FA0A2-4E48-428C-81A4-88A7A7B842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0787" y="3114912"/>
            <a:ext cx="6064482" cy="384158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lvl="0">
              <a:buClr>
                <a:srgbClr val="808285"/>
              </a:buClr>
              <a:buFont typeface="Wingdings" panose="05000000000000000000" pitchFamily="2" charset="2"/>
            </a:pPr>
            <a:r>
              <a:rPr lang="en-US" dirty="0"/>
              <a:t>Click to edit Master text styles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56C3E544-8A7D-4A05-BACB-53993D69F60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1647296" y="687280"/>
            <a:ext cx="1650792" cy="21096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C957E12-0440-4D5C-9072-175DEC38AD94}"/>
              </a:ext>
            </a:extLst>
          </p:cNvPr>
          <p:cNvSpPr/>
          <p:nvPr userDrawn="1"/>
        </p:nvSpPr>
        <p:spPr>
          <a:xfrm>
            <a:off x="105960" y="146831"/>
            <a:ext cx="222656" cy="212518"/>
          </a:xfrm>
          <a:prstGeom prst="rect">
            <a:avLst/>
          </a:prstGeom>
          <a:solidFill>
            <a:srgbClr val="E411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2332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CE361A6-FC04-4C80-AD58-57FE37906695}"/>
              </a:ext>
            </a:extLst>
          </p:cNvPr>
          <p:cNvCxnSpPr>
            <a:cxnSpLocks/>
          </p:cNvCxnSpPr>
          <p:nvPr userDrawn="1"/>
        </p:nvCxnSpPr>
        <p:spPr>
          <a:xfrm>
            <a:off x="136619" y="398688"/>
            <a:ext cx="161334" cy="0"/>
          </a:xfrm>
          <a:prstGeom prst="line">
            <a:avLst/>
          </a:prstGeom>
          <a:ln>
            <a:solidFill>
              <a:srgbClr val="E4116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E56692C-A765-4A72-8AA2-C67B8F258FD6}"/>
              </a:ext>
            </a:extLst>
          </p:cNvPr>
          <p:cNvSpPr txBox="1"/>
          <p:nvPr userDrawn="1"/>
        </p:nvSpPr>
        <p:spPr>
          <a:xfrm>
            <a:off x="105960" y="482215"/>
            <a:ext cx="222656" cy="212518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endParaRPr lang="en-US" sz="2332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2FC862A-724A-41E3-A5D2-E4E804057869}"/>
              </a:ext>
            </a:extLst>
          </p:cNvPr>
          <p:cNvSpPr/>
          <p:nvPr userDrawn="1"/>
        </p:nvSpPr>
        <p:spPr>
          <a:xfrm>
            <a:off x="55952" y="92949"/>
            <a:ext cx="322668" cy="57676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91" dirty="0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4095C25F-B682-451A-9062-57CD9377F0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5201" t="38245" r="4369" b="37400"/>
          <a:stretch/>
        </p:blipFill>
        <p:spPr>
          <a:xfrm>
            <a:off x="433303" y="274974"/>
            <a:ext cx="2319423" cy="607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5512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3" r:id="rId1"/>
  </p:sldLayoutIdLst>
  <p:txStyles>
    <p:titleStyle>
      <a:lvl1pPr algn="l" defTabSz="1332919" rtl="0" eaLnBrk="1" latinLnBrk="0" hangingPunct="1">
        <a:lnSpc>
          <a:spcPct val="100000"/>
        </a:lnSpc>
        <a:spcBef>
          <a:spcPct val="0"/>
        </a:spcBef>
        <a:buNone/>
        <a:defRPr lang="en-US" sz="3499" b="0" i="0" kern="0" spc="-8" baseline="0" dirty="0">
          <a:solidFill>
            <a:srgbClr val="F4F3F9"/>
          </a:solidFill>
          <a:latin typeface="Calibri"/>
          <a:ea typeface="+mj-ea"/>
          <a:cs typeface="Calibri"/>
        </a:defRPr>
      </a:lvl1pPr>
    </p:titleStyle>
    <p:bodyStyle>
      <a:lvl1pPr marL="0" indent="0" algn="l" defTabSz="1332919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None/>
        <a:defRPr lang="en-US" sz="2332" kern="1200" spc="3" dirty="0">
          <a:solidFill>
            <a:srgbClr val="007DC5"/>
          </a:solidFill>
          <a:latin typeface="Calibri"/>
          <a:ea typeface="+mn-ea"/>
          <a:cs typeface="Calibri"/>
        </a:defRPr>
      </a:lvl1pPr>
      <a:lvl2pPr marL="999688" indent="-333229" algn="l" defTabSz="1332919" rtl="0" eaLnBrk="1" latinLnBrk="0" hangingPunct="1">
        <a:lnSpc>
          <a:spcPct val="90000"/>
        </a:lnSpc>
        <a:spcBef>
          <a:spcPts val="729"/>
        </a:spcBef>
        <a:buFont typeface="Arial" panose="020B0604020202020204" pitchFamily="34" charset="0"/>
        <a:buChar char="•"/>
        <a:defRPr sz="3499" kern="1200">
          <a:solidFill>
            <a:schemeClr val="bg1"/>
          </a:solidFill>
          <a:latin typeface="+mn-lt"/>
          <a:ea typeface="+mn-ea"/>
          <a:cs typeface="+mn-cs"/>
        </a:defRPr>
      </a:lvl2pPr>
      <a:lvl3pPr marL="1666148" indent="-333229" algn="l" defTabSz="1332919" rtl="0" eaLnBrk="1" latinLnBrk="0" hangingPunct="1">
        <a:lnSpc>
          <a:spcPct val="90000"/>
        </a:lnSpc>
        <a:spcBef>
          <a:spcPts val="729"/>
        </a:spcBef>
        <a:buFont typeface="Arial" panose="020B0604020202020204" pitchFamily="34" charset="0"/>
        <a:buChar char="•"/>
        <a:defRPr sz="2916" kern="1200">
          <a:solidFill>
            <a:schemeClr val="bg1"/>
          </a:solidFill>
          <a:latin typeface="+mn-lt"/>
          <a:ea typeface="+mn-ea"/>
          <a:cs typeface="+mn-cs"/>
        </a:defRPr>
      </a:lvl3pPr>
      <a:lvl4pPr marL="2332607" indent="-333229" algn="l" defTabSz="1332919" rtl="0" eaLnBrk="1" latinLnBrk="0" hangingPunct="1">
        <a:lnSpc>
          <a:spcPct val="90000"/>
        </a:lnSpc>
        <a:spcBef>
          <a:spcPts val="729"/>
        </a:spcBef>
        <a:buFont typeface="Arial" panose="020B0604020202020204" pitchFamily="34" charset="0"/>
        <a:buChar char="•"/>
        <a:defRPr sz="2624" kern="1200">
          <a:solidFill>
            <a:schemeClr val="bg1"/>
          </a:solidFill>
          <a:latin typeface="+mn-lt"/>
          <a:ea typeface="+mn-ea"/>
          <a:cs typeface="+mn-cs"/>
        </a:defRPr>
      </a:lvl4pPr>
      <a:lvl5pPr marL="2999065" indent="-333229" algn="l" defTabSz="1332919" rtl="0" eaLnBrk="1" latinLnBrk="0" hangingPunct="1">
        <a:lnSpc>
          <a:spcPct val="90000"/>
        </a:lnSpc>
        <a:spcBef>
          <a:spcPts val="729"/>
        </a:spcBef>
        <a:buFont typeface="Arial" panose="020B0604020202020204" pitchFamily="34" charset="0"/>
        <a:buChar char="•"/>
        <a:defRPr sz="2624" kern="1200">
          <a:solidFill>
            <a:schemeClr val="bg1"/>
          </a:solidFill>
          <a:latin typeface="+mn-lt"/>
          <a:ea typeface="+mn-ea"/>
          <a:cs typeface="+mn-cs"/>
        </a:defRPr>
      </a:lvl5pPr>
      <a:lvl6pPr marL="3665524" indent="-333229" algn="l" defTabSz="1332919" rtl="0" eaLnBrk="1" latinLnBrk="0" hangingPunct="1">
        <a:lnSpc>
          <a:spcPct val="90000"/>
        </a:lnSpc>
        <a:spcBef>
          <a:spcPts val="729"/>
        </a:spcBef>
        <a:buFont typeface="Arial" panose="020B0604020202020204" pitchFamily="34" charset="0"/>
        <a:buChar char="•"/>
        <a:defRPr sz="2624" kern="1200">
          <a:solidFill>
            <a:schemeClr val="tx1"/>
          </a:solidFill>
          <a:latin typeface="+mn-lt"/>
          <a:ea typeface="+mn-ea"/>
          <a:cs typeface="+mn-cs"/>
        </a:defRPr>
      </a:lvl6pPr>
      <a:lvl7pPr marL="4331984" indent="-333229" algn="l" defTabSz="1332919" rtl="0" eaLnBrk="1" latinLnBrk="0" hangingPunct="1">
        <a:lnSpc>
          <a:spcPct val="90000"/>
        </a:lnSpc>
        <a:spcBef>
          <a:spcPts val="729"/>
        </a:spcBef>
        <a:buFont typeface="Arial" panose="020B0604020202020204" pitchFamily="34" charset="0"/>
        <a:buChar char="•"/>
        <a:defRPr sz="2624" kern="1200">
          <a:solidFill>
            <a:schemeClr val="tx1"/>
          </a:solidFill>
          <a:latin typeface="+mn-lt"/>
          <a:ea typeface="+mn-ea"/>
          <a:cs typeface="+mn-cs"/>
        </a:defRPr>
      </a:lvl7pPr>
      <a:lvl8pPr marL="4998443" indent="-333229" algn="l" defTabSz="1332919" rtl="0" eaLnBrk="1" latinLnBrk="0" hangingPunct="1">
        <a:lnSpc>
          <a:spcPct val="90000"/>
        </a:lnSpc>
        <a:spcBef>
          <a:spcPts val="729"/>
        </a:spcBef>
        <a:buFont typeface="Arial" panose="020B0604020202020204" pitchFamily="34" charset="0"/>
        <a:buChar char="•"/>
        <a:defRPr sz="2624" kern="1200">
          <a:solidFill>
            <a:schemeClr val="tx1"/>
          </a:solidFill>
          <a:latin typeface="+mn-lt"/>
          <a:ea typeface="+mn-ea"/>
          <a:cs typeface="+mn-cs"/>
        </a:defRPr>
      </a:lvl8pPr>
      <a:lvl9pPr marL="5664901" indent="-333229" algn="l" defTabSz="1332919" rtl="0" eaLnBrk="1" latinLnBrk="0" hangingPunct="1">
        <a:lnSpc>
          <a:spcPct val="90000"/>
        </a:lnSpc>
        <a:spcBef>
          <a:spcPts val="729"/>
        </a:spcBef>
        <a:buFont typeface="Arial" panose="020B0604020202020204" pitchFamily="34" charset="0"/>
        <a:buChar char="•"/>
        <a:defRPr sz="262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32919" rtl="0" eaLnBrk="1" latinLnBrk="0" hangingPunct="1">
        <a:defRPr sz="2624" kern="1200">
          <a:solidFill>
            <a:schemeClr val="tx1"/>
          </a:solidFill>
          <a:latin typeface="+mn-lt"/>
          <a:ea typeface="+mn-ea"/>
          <a:cs typeface="+mn-cs"/>
        </a:defRPr>
      </a:lvl1pPr>
      <a:lvl2pPr marL="666459" algn="l" defTabSz="1332919" rtl="0" eaLnBrk="1" latinLnBrk="0" hangingPunct="1">
        <a:defRPr sz="2624" kern="1200">
          <a:solidFill>
            <a:schemeClr val="tx1"/>
          </a:solidFill>
          <a:latin typeface="+mn-lt"/>
          <a:ea typeface="+mn-ea"/>
          <a:cs typeface="+mn-cs"/>
        </a:defRPr>
      </a:lvl2pPr>
      <a:lvl3pPr marL="1332919" algn="l" defTabSz="1332919" rtl="0" eaLnBrk="1" latinLnBrk="0" hangingPunct="1">
        <a:defRPr sz="2624" kern="1200">
          <a:solidFill>
            <a:schemeClr val="tx1"/>
          </a:solidFill>
          <a:latin typeface="+mn-lt"/>
          <a:ea typeface="+mn-ea"/>
          <a:cs typeface="+mn-cs"/>
        </a:defRPr>
      </a:lvl3pPr>
      <a:lvl4pPr marL="1999377" algn="l" defTabSz="1332919" rtl="0" eaLnBrk="1" latinLnBrk="0" hangingPunct="1">
        <a:defRPr sz="2624" kern="1200">
          <a:solidFill>
            <a:schemeClr val="tx1"/>
          </a:solidFill>
          <a:latin typeface="+mn-lt"/>
          <a:ea typeface="+mn-ea"/>
          <a:cs typeface="+mn-cs"/>
        </a:defRPr>
      </a:lvl4pPr>
      <a:lvl5pPr marL="2665836" algn="l" defTabSz="1332919" rtl="0" eaLnBrk="1" latinLnBrk="0" hangingPunct="1">
        <a:defRPr sz="2624" kern="1200">
          <a:solidFill>
            <a:schemeClr val="tx1"/>
          </a:solidFill>
          <a:latin typeface="+mn-lt"/>
          <a:ea typeface="+mn-ea"/>
          <a:cs typeface="+mn-cs"/>
        </a:defRPr>
      </a:lvl5pPr>
      <a:lvl6pPr marL="3332295" algn="l" defTabSz="1332919" rtl="0" eaLnBrk="1" latinLnBrk="0" hangingPunct="1">
        <a:defRPr sz="2624" kern="1200">
          <a:solidFill>
            <a:schemeClr val="tx1"/>
          </a:solidFill>
          <a:latin typeface="+mn-lt"/>
          <a:ea typeface="+mn-ea"/>
          <a:cs typeface="+mn-cs"/>
        </a:defRPr>
      </a:lvl6pPr>
      <a:lvl7pPr marL="3998755" algn="l" defTabSz="1332919" rtl="0" eaLnBrk="1" latinLnBrk="0" hangingPunct="1">
        <a:defRPr sz="2624" kern="1200">
          <a:solidFill>
            <a:schemeClr val="tx1"/>
          </a:solidFill>
          <a:latin typeface="+mn-lt"/>
          <a:ea typeface="+mn-ea"/>
          <a:cs typeface="+mn-cs"/>
        </a:defRPr>
      </a:lvl7pPr>
      <a:lvl8pPr marL="4665213" algn="l" defTabSz="1332919" rtl="0" eaLnBrk="1" latinLnBrk="0" hangingPunct="1">
        <a:defRPr sz="2624" kern="1200">
          <a:solidFill>
            <a:schemeClr val="tx1"/>
          </a:solidFill>
          <a:latin typeface="+mn-lt"/>
          <a:ea typeface="+mn-ea"/>
          <a:cs typeface="+mn-cs"/>
        </a:defRPr>
      </a:lvl8pPr>
      <a:lvl9pPr marL="5331672" algn="l" defTabSz="1332919" rtl="0" eaLnBrk="1" latinLnBrk="0" hangingPunct="1">
        <a:defRPr sz="262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158" userDrawn="1">
          <p15:clr>
            <a:srgbClr val="F26B43"/>
          </p15:clr>
        </p15:guide>
        <p15:guide id="2" orient="horz" pos="4158" userDrawn="1">
          <p15:clr>
            <a:srgbClr val="F26B43"/>
          </p15:clr>
        </p15:guide>
        <p15:guide id="3" orient="horz" pos="525" userDrawn="1">
          <p15:clr>
            <a:srgbClr val="F26B43"/>
          </p15:clr>
        </p15:guide>
        <p15:guide id="4" orient="horz" pos="1233" userDrawn="1">
          <p15:clr>
            <a:srgbClr val="F26B43"/>
          </p15:clr>
        </p15:guide>
        <p15:guide id="5" pos="270" userDrawn="1">
          <p15:clr>
            <a:srgbClr val="F26B43"/>
          </p15:clr>
        </p15:guide>
        <p15:guide id="6" pos="8370" userDrawn="1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8">
            <a:extLst>
              <a:ext uri="{FF2B5EF4-FFF2-40B4-BE49-F238E27FC236}">
                <a16:creationId xmlns:a16="http://schemas.microsoft.com/office/drawing/2014/main" id="{668164AE-F168-4FCE-AA1F-1E4E8F1F51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1859" y="1860560"/>
            <a:ext cx="6064482" cy="556141"/>
          </a:xfrm>
          <a:prstGeom prst="rect">
            <a:avLst/>
          </a:prstGeom>
        </p:spPr>
        <p:txBody>
          <a:bodyPr vert="horz" wrap="square" lIns="0" tIns="12065" rIns="0" bIns="0" rtlCol="0">
            <a:noAutofit/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337FA0A2-4E48-428C-81A4-88A7A7B842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0787" y="3114912"/>
            <a:ext cx="6064482" cy="384158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lvl="0">
              <a:buClr>
                <a:srgbClr val="808285"/>
              </a:buClr>
              <a:buFont typeface="Wingdings" panose="05000000000000000000" pitchFamily="2" charset="2"/>
            </a:pPr>
            <a:r>
              <a:rPr lang="en-US" dirty="0"/>
              <a:t>Click to edit Master text styles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512236BE-0B10-4A19-A1FA-D925A1A18FE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1647296" y="687280"/>
            <a:ext cx="1650792" cy="21096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92A8411-6656-4716-AFF8-5D7071AE444D}"/>
              </a:ext>
            </a:extLst>
          </p:cNvPr>
          <p:cNvSpPr/>
          <p:nvPr userDrawn="1"/>
        </p:nvSpPr>
        <p:spPr>
          <a:xfrm>
            <a:off x="105960" y="146831"/>
            <a:ext cx="222656" cy="212518"/>
          </a:xfrm>
          <a:prstGeom prst="rect">
            <a:avLst/>
          </a:prstGeom>
          <a:solidFill>
            <a:srgbClr val="E411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2332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8C99FE9-B526-4CD6-916F-35F70B52AC64}"/>
              </a:ext>
            </a:extLst>
          </p:cNvPr>
          <p:cNvCxnSpPr>
            <a:cxnSpLocks/>
          </p:cNvCxnSpPr>
          <p:nvPr userDrawn="1"/>
        </p:nvCxnSpPr>
        <p:spPr>
          <a:xfrm>
            <a:off x="136619" y="398688"/>
            <a:ext cx="161334" cy="0"/>
          </a:xfrm>
          <a:prstGeom prst="line">
            <a:avLst/>
          </a:prstGeom>
          <a:ln>
            <a:solidFill>
              <a:srgbClr val="E4116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9C38DB5-4B6E-4224-8A90-E4395A52213E}"/>
              </a:ext>
            </a:extLst>
          </p:cNvPr>
          <p:cNvSpPr txBox="1"/>
          <p:nvPr userDrawn="1"/>
        </p:nvSpPr>
        <p:spPr>
          <a:xfrm>
            <a:off x="105960" y="482215"/>
            <a:ext cx="222656" cy="212518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endParaRPr lang="en-US" sz="2332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BC0FC6E-3137-4A1C-8522-A8BEFDA08395}"/>
              </a:ext>
            </a:extLst>
          </p:cNvPr>
          <p:cNvSpPr/>
          <p:nvPr userDrawn="1"/>
        </p:nvSpPr>
        <p:spPr>
          <a:xfrm>
            <a:off x="55952" y="92949"/>
            <a:ext cx="322668" cy="5767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91" dirty="0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2F9EE834-AA2B-4052-9E47-EF8B765DE96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5201" t="38800" r="5201" b="38801"/>
          <a:stretch/>
        </p:blipFill>
        <p:spPr>
          <a:xfrm>
            <a:off x="436873" y="284230"/>
            <a:ext cx="2295611" cy="55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1426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5" r:id="rId1"/>
  </p:sldLayoutIdLst>
  <p:txStyles>
    <p:titleStyle>
      <a:lvl1pPr algn="l" defTabSz="1332919" rtl="0" eaLnBrk="1" latinLnBrk="0" hangingPunct="1">
        <a:lnSpc>
          <a:spcPct val="100000"/>
        </a:lnSpc>
        <a:spcBef>
          <a:spcPct val="0"/>
        </a:spcBef>
        <a:buNone/>
        <a:defRPr lang="en-US" sz="3499" b="0" i="0" kern="0" spc="-8" baseline="0" dirty="0">
          <a:solidFill>
            <a:schemeClr val="tx1"/>
          </a:solidFill>
          <a:latin typeface="Calibri"/>
          <a:ea typeface="+mj-ea"/>
          <a:cs typeface="Calibri"/>
        </a:defRPr>
      </a:lvl1pPr>
    </p:titleStyle>
    <p:bodyStyle>
      <a:lvl1pPr marL="0" indent="0" algn="l" defTabSz="1332919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None/>
        <a:defRPr lang="en-US" sz="2332" kern="1200" spc="3" dirty="0">
          <a:solidFill>
            <a:srgbClr val="007DC5"/>
          </a:solidFill>
          <a:latin typeface="Calibri"/>
          <a:ea typeface="+mn-ea"/>
          <a:cs typeface="Calibri"/>
        </a:defRPr>
      </a:lvl1pPr>
      <a:lvl2pPr marL="999688" indent="-333229" algn="l" defTabSz="1332919" rtl="0" eaLnBrk="1" latinLnBrk="0" hangingPunct="1">
        <a:lnSpc>
          <a:spcPct val="90000"/>
        </a:lnSpc>
        <a:spcBef>
          <a:spcPts val="729"/>
        </a:spcBef>
        <a:buFont typeface="Arial" panose="020B0604020202020204" pitchFamily="34" charset="0"/>
        <a:buChar char="•"/>
        <a:defRPr sz="3499" kern="1200">
          <a:solidFill>
            <a:schemeClr val="bg1"/>
          </a:solidFill>
          <a:latin typeface="+mn-lt"/>
          <a:ea typeface="+mn-ea"/>
          <a:cs typeface="+mn-cs"/>
        </a:defRPr>
      </a:lvl2pPr>
      <a:lvl3pPr marL="1666148" indent="-333229" algn="l" defTabSz="1332919" rtl="0" eaLnBrk="1" latinLnBrk="0" hangingPunct="1">
        <a:lnSpc>
          <a:spcPct val="90000"/>
        </a:lnSpc>
        <a:spcBef>
          <a:spcPts val="729"/>
        </a:spcBef>
        <a:buFont typeface="Arial" panose="020B0604020202020204" pitchFamily="34" charset="0"/>
        <a:buChar char="•"/>
        <a:defRPr sz="2916" kern="1200">
          <a:solidFill>
            <a:schemeClr val="bg1"/>
          </a:solidFill>
          <a:latin typeface="+mn-lt"/>
          <a:ea typeface="+mn-ea"/>
          <a:cs typeface="+mn-cs"/>
        </a:defRPr>
      </a:lvl3pPr>
      <a:lvl4pPr marL="2332607" indent="-333229" algn="l" defTabSz="1332919" rtl="0" eaLnBrk="1" latinLnBrk="0" hangingPunct="1">
        <a:lnSpc>
          <a:spcPct val="90000"/>
        </a:lnSpc>
        <a:spcBef>
          <a:spcPts val="729"/>
        </a:spcBef>
        <a:buFont typeface="Arial" panose="020B0604020202020204" pitchFamily="34" charset="0"/>
        <a:buChar char="•"/>
        <a:defRPr sz="2624" kern="1200">
          <a:solidFill>
            <a:schemeClr val="bg1"/>
          </a:solidFill>
          <a:latin typeface="+mn-lt"/>
          <a:ea typeface="+mn-ea"/>
          <a:cs typeface="+mn-cs"/>
        </a:defRPr>
      </a:lvl4pPr>
      <a:lvl5pPr marL="2999065" indent="-333229" algn="l" defTabSz="1332919" rtl="0" eaLnBrk="1" latinLnBrk="0" hangingPunct="1">
        <a:lnSpc>
          <a:spcPct val="90000"/>
        </a:lnSpc>
        <a:spcBef>
          <a:spcPts val="729"/>
        </a:spcBef>
        <a:buFont typeface="Arial" panose="020B0604020202020204" pitchFamily="34" charset="0"/>
        <a:buChar char="•"/>
        <a:defRPr sz="2624" kern="1200">
          <a:solidFill>
            <a:schemeClr val="bg1"/>
          </a:solidFill>
          <a:latin typeface="+mn-lt"/>
          <a:ea typeface="+mn-ea"/>
          <a:cs typeface="+mn-cs"/>
        </a:defRPr>
      </a:lvl5pPr>
      <a:lvl6pPr marL="3665524" indent="-333229" algn="l" defTabSz="1332919" rtl="0" eaLnBrk="1" latinLnBrk="0" hangingPunct="1">
        <a:lnSpc>
          <a:spcPct val="90000"/>
        </a:lnSpc>
        <a:spcBef>
          <a:spcPts val="729"/>
        </a:spcBef>
        <a:buFont typeface="Arial" panose="020B0604020202020204" pitchFamily="34" charset="0"/>
        <a:buChar char="•"/>
        <a:defRPr sz="2624" kern="1200">
          <a:solidFill>
            <a:schemeClr val="tx1"/>
          </a:solidFill>
          <a:latin typeface="+mn-lt"/>
          <a:ea typeface="+mn-ea"/>
          <a:cs typeface="+mn-cs"/>
        </a:defRPr>
      </a:lvl6pPr>
      <a:lvl7pPr marL="4331984" indent="-333229" algn="l" defTabSz="1332919" rtl="0" eaLnBrk="1" latinLnBrk="0" hangingPunct="1">
        <a:lnSpc>
          <a:spcPct val="90000"/>
        </a:lnSpc>
        <a:spcBef>
          <a:spcPts val="729"/>
        </a:spcBef>
        <a:buFont typeface="Arial" panose="020B0604020202020204" pitchFamily="34" charset="0"/>
        <a:buChar char="•"/>
        <a:defRPr sz="2624" kern="1200">
          <a:solidFill>
            <a:schemeClr val="tx1"/>
          </a:solidFill>
          <a:latin typeface="+mn-lt"/>
          <a:ea typeface="+mn-ea"/>
          <a:cs typeface="+mn-cs"/>
        </a:defRPr>
      </a:lvl7pPr>
      <a:lvl8pPr marL="4998443" indent="-333229" algn="l" defTabSz="1332919" rtl="0" eaLnBrk="1" latinLnBrk="0" hangingPunct="1">
        <a:lnSpc>
          <a:spcPct val="90000"/>
        </a:lnSpc>
        <a:spcBef>
          <a:spcPts val="729"/>
        </a:spcBef>
        <a:buFont typeface="Arial" panose="020B0604020202020204" pitchFamily="34" charset="0"/>
        <a:buChar char="•"/>
        <a:defRPr sz="2624" kern="1200">
          <a:solidFill>
            <a:schemeClr val="tx1"/>
          </a:solidFill>
          <a:latin typeface="+mn-lt"/>
          <a:ea typeface="+mn-ea"/>
          <a:cs typeface="+mn-cs"/>
        </a:defRPr>
      </a:lvl8pPr>
      <a:lvl9pPr marL="5664901" indent="-333229" algn="l" defTabSz="1332919" rtl="0" eaLnBrk="1" latinLnBrk="0" hangingPunct="1">
        <a:lnSpc>
          <a:spcPct val="90000"/>
        </a:lnSpc>
        <a:spcBef>
          <a:spcPts val="729"/>
        </a:spcBef>
        <a:buFont typeface="Arial" panose="020B0604020202020204" pitchFamily="34" charset="0"/>
        <a:buChar char="•"/>
        <a:defRPr sz="262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32919" rtl="0" eaLnBrk="1" latinLnBrk="0" hangingPunct="1">
        <a:defRPr sz="2624" kern="1200">
          <a:solidFill>
            <a:schemeClr val="tx1"/>
          </a:solidFill>
          <a:latin typeface="+mn-lt"/>
          <a:ea typeface="+mn-ea"/>
          <a:cs typeface="+mn-cs"/>
        </a:defRPr>
      </a:lvl1pPr>
      <a:lvl2pPr marL="666459" algn="l" defTabSz="1332919" rtl="0" eaLnBrk="1" latinLnBrk="0" hangingPunct="1">
        <a:defRPr sz="2624" kern="1200">
          <a:solidFill>
            <a:schemeClr val="tx1"/>
          </a:solidFill>
          <a:latin typeface="+mn-lt"/>
          <a:ea typeface="+mn-ea"/>
          <a:cs typeface="+mn-cs"/>
        </a:defRPr>
      </a:lvl2pPr>
      <a:lvl3pPr marL="1332919" algn="l" defTabSz="1332919" rtl="0" eaLnBrk="1" latinLnBrk="0" hangingPunct="1">
        <a:defRPr sz="2624" kern="1200">
          <a:solidFill>
            <a:schemeClr val="tx1"/>
          </a:solidFill>
          <a:latin typeface="+mn-lt"/>
          <a:ea typeface="+mn-ea"/>
          <a:cs typeface="+mn-cs"/>
        </a:defRPr>
      </a:lvl3pPr>
      <a:lvl4pPr marL="1999377" algn="l" defTabSz="1332919" rtl="0" eaLnBrk="1" latinLnBrk="0" hangingPunct="1">
        <a:defRPr sz="2624" kern="1200">
          <a:solidFill>
            <a:schemeClr val="tx1"/>
          </a:solidFill>
          <a:latin typeface="+mn-lt"/>
          <a:ea typeface="+mn-ea"/>
          <a:cs typeface="+mn-cs"/>
        </a:defRPr>
      </a:lvl4pPr>
      <a:lvl5pPr marL="2665836" algn="l" defTabSz="1332919" rtl="0" eaLnBrk="1" latinLnBrk="0" hangingPunct="1">
        <a:defRPr sz="2624" kern="1200">
          <a:solidFill>
            <a:schemeClr val="tx1"/>
          </a:solidFill>
          <a:latin typeface="+mn-lt"/>
          <a:ea typeface="+mn-ea"/>
          <a:cs typeface="+mn-cs"/>
        </a:defRPr>
      </a:lvl5pPr>
      <a:lvl6pPr marL="3332295" algn="l" defTabSz="1332919" rtl="0" eaLnBrk="1" latinLnBrk="0" hangingPunct="1">
        <a:defRPr sz="2624" kern="1200">
          <a:solidFill>
            <a:schemeClr val="tx1"/>
          </a:solidFill>
          <a:latin typeface="+mn-lt"/>
          <a:ea typeface="+mn-ea"/>
          <a:cs typeface="+mn-cs"/>
        </a:defRPr>
      </a:lvl6pPr>
      <a:lvl7pPr marL="3998755" algn="l" defTabSz="1332919" rtl="0" eaLnBrk="1" latinLnBrk="0" hangingPunct="1">
        <a:defRPr sz="2624" kern="1200">
          <a:solidFill>
            <a:schemeClr val="tx1"/>
          </a:solidFill>
          <a:latin typeface="+mn-lt"/>
          <a:ea typeface="+mn-ea"/>
          <a:cs typeface="+mn-cs"/>
        </a:defRPr>
      </a:lvl7pPr>
      <a:lvl8pPr marL="4665213" algn="l" defTabSz="1332919" rtl="0" eaLnBrk="1" latinLnBrk="0" hangingPunct="1">
        <a:defRPr sz="2624" kern="1200">
          <a:solidFill>
            <a:schemeClr val="tx1"/>
          </a:solidFill>
          <a:latin typeface="+mn-lt"/>
          <a:ea typeface="+mn-ea"/>
          <a:cs typeface="+mn-cs"/>
        </a:defRPr>
      </a:lvl8pPr>
      <a:lvl9pPr marL="5331672" algn="l" defTabSz="1332919" rtl="0" eaLnBrk="1" latinLnBrk="0" hangingPunct="1">
        <a:defRPr sz="262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158" userDrawn="1">
          <p15:clr>
            <a:srgbClr val="F26B43"/>
          </p15:clr>
        </p15:guide>
        <p15:guide id="2" orient="horz" pos="4158" userDrawn="1">
          <p15:clr>
            <a:srgbClr val="F26B43"/>
          </p15:clr>
        </p15:guide>
        <p15:guide id="3" orient="horz" pos="525" userDrawn="1">
          <p15:clr>
            <a:srgbClr val="F26B43"/>
          </p15:clr>
        </p15:guide>
        <p15:guide id="4" orient="horz" pos="1233" userDrawn="1">
          <p15:clr>
            <a:srgbClr val="F26B43"/>
          </p15:clr>
        </p15:guide>
        <p15:guide id="5" pos="270" userDrawn="1">
          <p15:clr>
            <a:srgbClr val="F26B43"/>
          </p15:clr>
        </p15:guide>
        <p15:guide id="6" pos="8370" userDrawn="1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8">
            <a:extLst>
              <a:ext uri="{FF2B5EF4-FFF2-40B4-BE49-F238E27FC236}">
                <a16:creationId xmlns:a16="http://schemas.microsoft.com/office/drawing/2014/main" id="{668164AE-F168-4FCE-AA1F-1E4E8F1F51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1859" y="1860560"/>
            <a:ext cx="6064482" cy="556141"/>
          </a:xfrm>
          <a:prstGeom prst="rect">
            <a:avLst/>
          </a:prstGeom>
        </p:spPr>
        <p:txBody>
          <a:bodyPr vert="horz" wrap="square" lIns="0" tIns="12065" rIns="0" bIns="0" rtlCol="0">
            <a:noAutofit/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337FA0A2-4E48-428C-81A4-88A7A7B842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0787" y="3114912"/>
            <a:ext cx="6064482" cy="384158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lvl="0">
              <a:buClr>
                <a:srgbClr val="808285"/>
              </a:buClr>
              <a:buFont typeface="Wingdings" panose="05000000000000000000" pitchFamily="2" charset="2"/>
            </a:pPr>
            <a:r>
              <a:rPr lang="en-US" dirty="0"/>
              <a:t>Click to edit Master text styles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58C03849-569E-4E81-9DEE-D0F3BCEF97C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1647296" y="687280"/>
            <a:ext cx="1650792" cy="21096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0D9C9A4-374D-4BDB-98AE-A5691A4DFC26}"/>
              </a:ext>
            </a:extLst>
          </p:cNvPr>
          <p:cNvSpPr/>
          <p:nvPr userDrawn="1"/>
        </p:nvSpPr>
        <p:spPr>
          <a:xfrm>
            <a:off x="105960" y="146831"/>
            <a:ext cx="222656" cy="212518"/>
          </a:xfrm>
          <a:prstGeom prst="rect">
            <a:avLst/>
          </a:prstGeom>
          <a:solidFill>
            <a:srgbClr val="E411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2332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DDD42FC-C7A2-4C0A-90A2-0C2193151AE4}"/>
              </a:ext>
            </a:extLst>
          </p:cNvPr>
          <p:cNvCxnSpPr>
            <a:cxnSpLocks/>
          </p:cNvCxnSpPr>
          <p:nvPr userDrawn="1"/>
        </p:nvCxnSpPr>
        <p:spPr>
          <a:xfrm>
            <a:off x="136619" y="398688"/>
            <a:ext cx="161334" cy="0"/>
          </a:xfrm>
          <a:prstGeom prst="line">
            <a:avLst/>
          </a:prstGeom>
          <a:ln>
            <a:solidFill>
              <a:srgbClr val="E4116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C46646A-F1F2-45C5-ADFF-59DB66796D36}"/>
              </a:ext>
            </a:extLst>
          </p:cNvPr>
          <p:cNvSpPr txBox="1"/>
          <p:nvPr userDrawn="1"/>
        </p:nvSpPr>
        <p:spPr>
          <a:xfrm>
            <a:off x="105960" y="482215"/>
            <a:ext cx="222656" cy="212518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endParaRPr lang="en-US" sz="2332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93B4D52-2D09-423E-8851-13CA5EAA27BC}"/>
              </a:ext>
            </a:extLst>
          </p:cNvPr>
          <p:cNvSpPr/>
          <p:nvPr userDrawn="1"/>
        </p:nvSpPr>
        <p:spPr>
          <a:xfrm>
            <a:off x="55952" y="92949"/>
            <a:ext cx="322668" cy="57676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91" dirty="0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CD190F62-7268-479B-BEFD-A1FB9A28AB5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5201" t="38245" r="4369" b="37400"/>
          <a:stretch/>
        </p:blipFill>
        <p:spPr>
          <a:xfrm>
            <a:off x="433303" y="274974"/>
            <a:ext cx="2319423" cy="607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7028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7" r:id="rId1"/>
  </p:sldLayoutIdLst>
  <p:txStyles>
    <p:titleStyle>
      <a:lvl1pPr algn="l" defTabSz="1332919" rtl="0" eaLnBrk="1" latinLnBrk="0" hangingPunct="1">
        <a:lnSpc>
          <a:spcPct val="100000"/>
        </a:lnSpc>
        <a:spcBef>
          <a:spcPct val="0"/>
        </a:spcBef>
        <a:buNone/>
        <a:defRPr lang="en-US" sz="3499" b="0" i="0" kern="0" spc="-8" baseline="0" dirty="0">
          <a:solidFill>
            <a:srgbClr val="F4F3F9"/>
          </a:solidFill>
          <a:latin typeface="Calibri"/>
          <a:ea typeface="+mj-ea"/>
          <a:cs typeface="Calibri"/>
        </a:defRPr>
      </a:lvl1pPr>
    </p:titleStyle>
    <p:bodyStyle>
      <a:lvl1pPr marL="0" indent="0" algn="l" defTabSz="1332919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None/>
        <a:defRPr lang="en-US" sz="2332" kern="1200" spc="3" dirty="0">
          <a:solidFill>
            <a:srgbClr val="EB5000"/>
          </a:solidFill>
          <a:latin typeface="Calibri"/>
          <a:ea typeface="+mn-ea"/>
          <a:cs typeface="Calibri"/>
        </a:defRPr>
      </a:lvl1pPr>
      <a:lvl2pPr marL="999688" indent="-333229" algn="l" defTabSz="1332919" rtl="0" eaLnBrk="1" latinLnBrk="0" hangingPunct="1">
        <a:lnSpc>
          <a:spcPct val="90000"/>
        </a:lnSpc>
        <a:spcBef>
          <a:spcPts val="729"/>
        </a:spcBef>
        <a:buFont typeface="Arial" panose="020B0604020202020204" pitchFamily="34" charset="0"/>
        <a:buChar char="•"/>
        <a:defRPr sz="3499" kern="1200">
          <a:solidFill>
            <a:schemeClr val="bg1"/>
          </a:solidFill>
          <a:latin typeface="+mn-lt"/>
          <a:ea typeface="+mn-ea"/>
          <a:cs typeface="+mn-cs"/>
        </a:defRPr>
      </a:lvl2pPr>
      <a:lvl3pPr marL="1666148" indent="-333229" algn="l" defTabSz="1332919" rtl="0" eaLnBrk="1" latinLnBrk="0" hangingPunct="1">
        <a:lnSpc>
          <a:spcPct val="90000"/>
        </a:lnSpc>
        <a:spcBef>
          <a:spcPts val="729"/>
        </a:spcBef>
        <a:buFont typeface="Arial" panose="020B0604020202020204" pitchFamily="34" charset="0"/>
        <a:buChar char="•"/>
        <a:defRPr sz="2916" kern="1200">
          <a:solidFill>
            <a:schemeClr val="bg1"/>
          </a:solidFill>
          <a:latin typeface="+mn-lt"/>
          <a:ea typeface="+mn-ea"/>
          <a:cs typeface="+mn-cs"/>
        </a:defRPr>
      </a:lvl3pPr>
      <a:lvl4pPr marL="2332607" indent="-333229" algn="l" defTabSz="1332919" rtl="0" eaLnBrk="1" latinLnBrk="0" hangingPunct="1">
        <a:lnSpc>
          <a:spcPct val="90000"/>
        </a:lnSpc>
        <a:spcBef>
          <a:spcPts val="729"/>
        </a:spcBef>
        <a:buFont typeface="Arial" panose="020B0604020202020204" pitchFamily="34" charset="0"/>
        <a:buChar char="•"/>
        <a:defRPr sz="2624" kern="1200">
          <a:solidFill>
            <a:schemeClr val="bg1"/>
          </a:solidFill>
          <a:latin typeface="+mn-lt"/>
          <a:ea typeface="+mn-ea"/>
          <a:cs typeface="+mn-cs"/>
        </a:defRPr>
      </a:lvl4pPr>
      <a:lvl5pPr marL="2999065" indent="-333229" algn="l" defTabSz="1332919" rtl="0" eaLnBrk="1" latinLnBrk="0" hangingPunct="1">
        <a:lnSpc>
          <a:spcPct val="90000"/>
        </a:lnSpc>
        <a:spcBef>
          <a:spcPts val="729"/>
        </a:spcBef>
        <a:buFont typeface="Arial" panose="020B0604020202020204" pitchFamily="34" charset="0"/>
        <a:buChar char="•"/>
        <a:defRPr sz="2624" kern="1200">
          <a:solidFill>
            <a:schemeClr val="bg1"/>
          </a:solidFill>
          <a:latin typeface="+mn-lt"/>
          <a:ea typeface="+mn-ea"/>
          <a:cs typeface="+mn-cs"/>
        </a:defRPr>
      </a:lvl5pPr>
      <a:lvl6pPr marL="3665524" indent="-333229" algn="l" defTabSz="1332919" rtl="0" eaLnBrk="1" latinLnBrk="0" hangingPunct="1">
        <a:lnSpc>
          <a:spcPct val="90000"/>
        </a:lnSpc>
        <a:spcBef>
          <a:spcPts val="729"/>
        </a:spcBef>
        <a:buFont typeface="Arial" panose="020B0604020202020204" pitchFamily="34" charset="0"/>
        <a:buChar char="•"/>
        <a:defRPr sz="2624" kern="1200">
          <a:solidFill>
            <a:schemeClr val="tx1"/>
          </a:solidFill>
          <a:latin typeface="+mn-lt"/>
          <a:ea typeface="+mn-ea"/>
          <a:cs typeface="+mn-cs"/>
        </a:defRPr>
      </a:lvl6pPr>
      <a:lvl7pPr marL="4331984" indent="-333229" algn="l" defTabSz="1332919" rtl="0" eaLnBrk="1" latinLnBrk="0" hangingPunct="1">
        <a:lnSpc>
          <a:spcPct val="90000"/>
        </a:lnSpc>
        <a:spcBef>
          <a:spcPts val="729"/>
        </a:spcBef>
        <a:buFont typeface="Arial" panose="020B0604020202020204" pitchFamily="34" charset="0"/>
        <a:buChar char="•"/>
        <a:defRPr sz="2624" kern="1200">
          <a:solidFill>
            <a:schemeClr val="tx1"/>
          </a:solidFill>
          <a:latin typeface="+mn-lt"/>
          <a:ea typeface="+mn-ea"/>
          <a:cs typeface="+mn-cs"/>
        </a:defRPr>
      </a:lvl7pPr>
      <a:lvl8pPr marL="4998443" indent="-333229" algn="l" defTabSz="1332919" rtl="0" eaLnBrk="1" latinLnBrk="0" hangingPunct="1">
        <a:lnSpc>
          <a:spcPct val="90000"/>
        </a:lnSpc>
        <a:spcBef>
          <a:spcPts val="729"/>
        </a:spcBef>
        <a:buFont typeface="Arial" panose="020B0604020202020204" pitchFamily="34" charset="0"/>
        <a:buChar char="•"/>
        <a:defRPr sz="2624" kern="1200">
          <a:solidFill>
            <a:schemeClr val="tx1"/>
          </a:solidFill>
          <a:latin typeface="+mn-lt"/>
          <a:ea typeface="+mn-ea"/>
          <a:cs typeface="+mn-cs"/>
        </a:defRPr>
      </a:lvl8pPr>
      <a:lvl9pPr marL="5664901" indent="-333229" algn="l" defTabSz="1332919" rtl="0" eaLnBrk="1" latinLnBrk="0" hangingPunct="1">
        <a:lnSpc>
          <a:spcPct val="90000"/>
        </a:lnSpc>
        <a:spcBef>
          <a:spcPts val="729"/>
        </a:spcBef>
        <a:buFont typeface="Arial" panose="020B0604020202020204" pitchFamily="34" charset="0"/>
        <a:buChar char="•"/>
        <a:defRPr sz="262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32919" rtl="0" eaLnBrk="1" latinLnBrk="0" hangingPunct="1">
        <a:defRPr sz="2624" kern="1200">
          <a:solidFill>
            <a:schemeClr val="tx1"/>
          </a:solidFill>
          <a:latin typeface="+mn-lt"/>
          <a:ea typeface="+mn-ea"/>
          <a:cs typeface="+mn-cs"/>
        </a:defRPr>
      </a:lvl1pPr>
      <a:lvl2pPr marL="666459" algn="l" defTabSz="1332919" rtl="0" eaLnBrk="1" latinLnBrk="0" hangingPunct="1">
        <a:defRPr sz="2624" kern="1200">
          <a:solidFill>
            <a:schemeClr val="tx1"/>
          </a:solidFill>
          <a:latin typeface="+mn-lt"/>
          <a:ea typeface="+mn-ea"/>
          <a:cs typeface="+mn-cs"/>
        </a:defRPr>
      </a:lvl2pPr>
      <a:lvl3pPr marL="1332919" algn="l" defTabSz="1332919" rtl="0" eaLnBrk="1" latinLnBrk="0" hangingPunct="1">
        <a:defRPr sz="2624" kern="1200">
          <a:solidFill>
            <a:schemeClr val="tx1"/>
          </a:solidFill>
          <a:latin typeface="+mn-lt"/>
          <a:ea typeface="+mn-ea"/>
          <a:cs typeface="+mn-cs"/>
        </a:defRPr>
      </a:lvl3pPr>
      <a:lvl4pPr marL="1999377" algn="l" defTabSz="1332919" rtl="0" eaLnBrk="1" latinLnBrk="0" hangingPunct="1">
        <a:defRPr sz="2624" kern="1200">
          <a:solidFill>
            <a:schemeClr val="tx1"/>
          </a:solidFill>
          <a:latin typeface="+mn-lt"/>
          <a:ea typeface="+mn-ea"/>
          <a:cs typeface="+mn-cs"/>
        </a:defRPr>
      </a:lvl4pPr>
      <a:lvl5pPr marL="2665836" algn="l" defTabSz="1332919" rtl="0" eaLnBrk="1" latinLnBrk="0" hangingPunct="1">
        <a:defRPr sz="2624" kern="1200">
          <a:solidFill>
            <a:schemeClr val="tx1"/>
          </a:solidFill>
          <a:latin typeface="+mn-lt"/>
          <a:ea typeface="+mn-ea"/>
          <a:cs typeface="+mn-cs"/>
        </a:defRPr>
      </a:lvl5pPr>
      <a:lvl6pPr marL="3332295" algn="l" defTabSz="1332919" rtl="0" eaLnBrk="1" latinLnBrk="0" hangingPunct="1">
        <a:defRPr sz="2624" kern="1200">
          <a:solidFill>
            <a:schemeClr val="tx1"/>
          </a:solidFill>
          <a:latin typeface="+mn-lt"/>
          <a:ea typeface="+mn-ea"/>
          <a:cs typeface="+mn-cs"/>
        </a:defRPr>
      </a:lvl6pPr>
      <a:lvl7pPr marL="3998755" algn="l" defTabSz="1332919" rtl="0" eaLnBrk="1" latinLnBrk="0" hangingPunct="1">
        <a:defRPr sz="2624" kern="1200">
          <a:solidFill>
            <a:schemeClr val="tx1"/>
          </a:solidFill>
          <a:latin typeface="+mn-lt"/>
          <a:ea typeface="+mn-ea"/>
          <a:cs typeface="+mn-cs"/>
        </a:defRPr>
      </a:lvl7pPr>
      <a:lvl8pPr marL="4665213" algn="l" defTabSz="1332919" rtl="0" eaLnBrk="1" latinLnBrk="0" hangingPunct="1">
        <a:defRPr sz="2624" kern="1200">
          <a:solidFill>
            <a:schemeClr val="tx1"/>
          </a:solidFill>
          <a:latin typeface="+mn-lt"/>
          <a:ea typeface="+mn-ea"/>
          <a:cs typeface="+mn-cs"/>
        </a:defRPr>
      </a:lvl8pPr>
      <a:lvl9pPr marL="5331672" algn="l" defTabSz="1332919" rtl="0" eaLnBrk="1" latinLnBrk="0" hangingPunct="1">
        <a:defRPr sz="262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158" userDrawn="1">
          <p15:clr>
            <a:srgbClr val="F26B43"/>
          </p15:clr>
        </p15:guide>
        <p15:guide id="2" orient="horz" pos="4158" userDrawn="1">
          <p15:clr>
            <a:srgbClr val="F26B43"/>
          </p15:clr>
        </p15:guide>
        <p15:guide id="3" orient="horz" pos="525" userDrawn="1">
          <p15:clr>
            <a:srgbClr val="F26B43"/>
          </p15:clr>
        </p15:guide>
        <p15:guide id="4" orient="horz" pos="1233" userDrawn="1">
          <p15:clr>
            <a:srgbClr val="F26B43"/>
          </p15:clr>
        </p15:guide>
        <p15:guide id="5" pos="270" userDrawn="1">
          <p15:clr>
            <a:srgbClr val="F26B43"/>
          </p15:clr>
        </p15:guide>
        <p15:guide id="6" pos="8370" userDrawn="1">
          <p15:clr>
            <a:srgbClr val="F26B43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8">
            <a:extLst>
              <a:ext uri="{FF2B5EF4-FFF2-40B4-BE49-F238E27FC236}">
                <a16:creationId xmlns:a16="http://schemas.microsoft.com/office/drawing/2014/main" id="{668164AE-F168-4FCE-AA1F-1E4E8F1F51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1859" y="1860560"/>
            <a:ext cx="6064482" cy="556141"/>
          </a:xfrm>
          <a:prstGeom prst="rect">
            <a:avLst/>
          </a:prstGeom>
        </p:spPr>
        <p:txBody>
          <a:bodyPr vert="horz" wrap="square" lIns="0" tIns="12065" rIns="0" bIns="0" rtlCol="0">
            <a:noAutofit/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337FA0A2-4E48-428C-81A4-88A7A7B842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0787" y="3114912"/>
            <a:ext cx="6064482" cy="384158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lvl="0">
              <a:buClr>
                <a:srgbClr val="808285"/>
              </a:buClr>
              <a:buFont typeface="Wingdings" panose="05000000000000000000" pitchFamily="2" charset="2"/>
            </a:pPr>
            <a:r>
              <a:rPr lang="en-US" dirty="0"/>
              <a:t>Click to edit Master text styles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BB91287A-0FDB-490A-A6F1-85A9C11ADE1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1647296" y="687280"/>
            <a:ext cx="1650792" cy="21096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9DE1A67-C6D5-48C4-B866-F0D1BF5E1E26}"/>
              </a:ext>
            </a:extLst>
          </p:cNvPr>
          <p:cNvSpPr/>
          <p:nvPr userDrawn="1"/>
        </p:nvSpPr>
        <p:spPr>
          <a:xfrm>
            <a:off x="105960" y="146831"/>
            <a:ext cx="222656" cy="212518"/>
          </a:xfrm>
          <a:prstGeom prst="rect">
            <a:avLst/>
          </a:prstGeom>
          <a:solidFill>
            <a:srgbClr val="E411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2332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0F01CD3-13C2-4BAC-8AA6-BD13E344F14B}"/>
              </a:ext>
            </a:extLst>
          </p:cNvPr>
          <p:cNvCxnSpPr>
            <a:cxnSpLocks/>
          </p:cNvCxnSpPr>
          <p:nvPr userDrawn="1"/>
        </p:nvCxnSpPr>
        <p:spPr>
          <a:xfrm>
            <a:off x="136619" y="398688"/>
            <a:ext cx="161334" cy="0"/>
          </a:xfrm>
          <a:prstGeom prst="line">
            <a:avLst/>
          </a:prstGeom>
          <a:ln>
            <a:solidFill>
              <a:srgbClr val="E4116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5BC4D46-DBAE-43F1-970F-9D7ABD7C9D2F}"/>
              </a:ext>
            </a:extLst>
          </p:cNvPr>
          <p:cNvSpPr txBox="1"/>
          <p:nvPr userDrawn="1"/>
        </p:nvSpPr>
        <p:spPr>
          <a:xfrm>
            <a:off x="105960" y="482215"/>
            <a:ext cx="222656" cy="212518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endParaRPr lang="en-US" sz="2332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0E77D7C-B379-46EA-8076-7613E29D0C91}"/>
              </a:ext>
            </a:extLst>
          </p:cNvPr>
          <p:cNvSpPr/>
          <p:nvPr userDrawn="1"/>
        </p:nvSpPr>
        <p:spPr>
          <a:xfrm>
            <a:off x="55952" y="92949"/>
            <a:ext cx="322668" cy="5767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91" dirty="0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35155CD8-F0E2-4EC7-9796-05D06ACCCC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5201" t="38800" r="5201" b="38801"/>
          <a:stretch/>
        </p:blipFill>
        <p:spPr>
          <a:xfrm>
            <a:off x="436873" y="284230"/>
            <a:ext cx="2295611" cy="55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8607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9" r:id="rId1"/>
  </p:sldLayoutIdLst>
  <p:txStyles>
    <p:titleStyle>
      <a:lvl1pPr algn="l" defTabSz="1332919" rtl="0" eaLnBrk="1" latinLnBrk="0" hangingPunct="1">
        <a:lnSpc>
          <a:spcPct val="100000"/>
        </a:lnSpc>
        <a:spcBef>
          <a:spcPct val="0"/>
        </a:spcBef>
        <a:buNone/>
        <a:defRPr lang="en-US" sz="3499" b="0" i="0" kern="0" spc="-8" baseline="0" dirty="0">
          <a:solidFill>
            <a:schemeClr val="tx1"/>
          </a:solidFill>
          <a:latin typeface="Calibri"/>
          <a:ea typeface="+mj-ea"/>
          <a:cs typeface="Calibri"/>
        </a:defRPr>
      </a:lvl1pPr>
    </p:titleStyle>
    <p:bodyStyle>
      <a:lvl1pPr marL="0" indent="0" algn="l" defTabSz="1332919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None/>
        <a:defRPr lang="en-US" sz="2332" kern="1200" spc="3" dirty="0">
          <a:solidFill>
            <a:srgbClr val="EB5000"/>
          </a:solidFill>
          <a:latin typeface="Calibri"/>
          <a:ea typeface="+mn-ea"/>
          <a:cs typeface="Calibri"/>
        </a:defRPr>
      </a:lvl1pPr>
      <a:lvl2pPr marL="999688" indent="-333229" algn="l" defTabSz="1332919" rtl="0" eaLnBrk="1" latinLnBrk="0" hangingPunct="1">
        <a:lnSpc>
          <a:spcPct val="90000"/>
        </a:lnSpc>
        <a:spcBef>
          <a:spcPts val="729"/>
        </a:spcBef>
        <a:buFont typeface="Arial" panose="020B0604020202020204" pitchFamily="34" charset="0"/>
        <a:buChar char="•"/>
        <a:defRPr sz="3499" kern="1200">
          <a:solidFill>
            <a:schemeClr val="bg1"/>
          </a:solidFill>
          <a:latin typeface="+mn-lt"/>
          <a:ea typeface="+mn-ea"/>
          <a:cs typeface="+mn-cs"/>
        </a:defRPr>
      </a:lvl2pPr>
      <a:lvl3pPr marL="1666148" indent="-333229" algn="l" defTabSz="1332919" rtl="0" eaLnBrk="1" latinLnBrk="0" hangingPunct="1">
        <a:lnSpc>
          <a:spcPct val="90000"/>
        </a:lnSpc>
        <a:spcBef>
          <a:spcPts val="729"/>
        </a:spcBef>
        <a:buFont typeface="Arial" panose="020B0604020202020204" pitchFamily="34" charset="0"/>
        <a:buChar char="•"/>
        <a:defRPr sz="2916" kern="1200">
          <a:solidFill>
            <a:schemeClr val="bg1"/>
          </a:solidFill>
          <a:latin typeface="+mn-lt"/>
          <a:ea typeface="+mn-ea"/>
          <a:cs typeface="+mn-cs"/>
        </a:defRPr>
      </a:lvl3pPr>
      <a:lvl4pPr marL="2332607" indent="-333229" algn="l" defTabSz="1332919" rtl="0" eaLnBrk="1" latinLnBrk="0" hangingPunct="1">
        <a:lnSpc>
          <a:spcPct val="90000"/>
        </a:lnSpc>
        <a:spcBef>
          <a:spcPts val="729"/>
        </a:spcBef>
        <a:buFont typeface="Arial" panose="020B0604020202020204" pitchFamily="34" charset="0"/>
        <a:buChar char="•"/>
        <a:defRPr sz="2624" kern="1200">
          <a:solidFill>
            <a:schemeClr val="bg1"/>
          </a:solidFill>
          <a:latin typeface="+mn-lt"/>
          <a:ea typeface="+mn-ea"/>
          <a:cs typeface="+mn-cs"/>
        </a:defRPr>
      </a:lvl4pPr>
      <a:lvl5pPr marL="2999065" indent="-333229" algn="l" defTabSz="1332919" rtl="0" eaLnBrk="1" latinLnBrk="0" hangingPunct="1">
        <a:lnSpc>
          <a:spcPct val="90000"/>
        </a:lnSpc>
        <a:spcBef>
          <a:spcPts val="729"/>
        </a:spcBef>
        <a:buFont typeface="Arial" panose="020B0604020202020204" pitchFamily="34" charset="0"/>
        <a:buChar char="•"/>
        <a:defRPr sz="2624" kern="1200">
          <a:solidFill>
            <a:schemeClr val="bg1"/>
          </a:solidFill>
          <a:latin typeface="+mn-lt"/>
          <a:ea typeface="+mn-ea"/>
          <a:cs typeface="+mn-cs"/>
        </a:defRPr>
      </a:lvl5pPr>
      <a:lvl6pPr marL="3665524" indent="-333229" algn="l" defTabSz="1332919" rtl="0" eaLnBrk="1" latinLnBrk="0" hangingPunct="1">
        <a:lnSpc>
          <a:spcPct val="90000"/>
        </a:lnSpc>
        <a:spcBef>
          <a:spcPts val="729"/>
        </a:spcBef>
        <a:buFont typeface="Arial" panose="020B0604020202020204" pitchFamily="34" charset="0"/>
        <a:buChar char="•"/>
        <a:defRPr sz="2624" kern="1200">
          <a:solidFill>
            <a:schemeClr val="tx1"/>
          </a:solidFill>
          <a:latin typeface="+mn-lt"/>
          <a:ea typeface="+mn-ea"/>
          <a:cs typeface="+mn-cs"/>
        </a:defRPr>
      </a:lvl6pPr>
      <a:lvl7pPr marL="4331984" indent="-333229" algn="l" defTabSz="1332919" rtl="0" eaLnBrk="1" latinLnBrk="0" hangingPunct="1">
        <a:lnSpc>
          <a:spcPct val="90000"/>
        </a:lnSpc>
        <a:spcBef>
          <a:spcPts val="729"/>
        </a:spcBef>
        <a:buFont typeface="Arial" panose="020B0604020202020204" pitchFamily="34" charset="0"/>
        <a:buChar char="•"/>
        <a:defRPr sz="2624" kern="1200">
          <a:solidFill>
            <a:schemeClr val="tx1"/>
          </a:solidFill>
          <a:latin typeface="+mn-lt"/>
          <a:ea typeface="+mn-ea"/>
          <a:cs typeface="+mn-cs"/>
        </a:defRPr>
      </a:lvl7pPr>
      <a:lvl8pPr marL="4998443" indent="-333229" algn="l" defTabSz="1332919" rtl="0" eaLnBrk="1" latinLnBrk="0" hangingPunct="1">
        <a:lnSpc>
          <a:spcPct val="90000"/>
        </a:lnSpc>
        <a:spcBef>
          <a:spcPts val="729"/>
        </a:spcBef>
        <a:buFont typeface="Arial" panose="020B0604020202020204" pitchFamily="34" charset="0"/>
        <a:buChar char="•"/>
        <a:defRPr sz="2624" kern="1200">
          <a:solidFill>
            <a:schemeClr val="tx1"/>
          </a:solidFill>
          <a:latin typeface="+mn-lt"/>
          <a:ea typeface="+mn-ea"/>
          <a:cs typeface="+mn-cs"/>
        </a:defRPr>
      </a:lvl8pPr>
      <a:lvl9pPr marL="5664901" indent="-333229" algn="l" defTabSz="1332919" rtl="0" eaLnBrk="1" latinLnBrk="0" hangingPunct="1">
        <a:lnSpc>
          <a:spcPct val="90000"/>
        </a:lnSpc>
        <a:spcBef>
          <a:spcPts val="729"/>
        </a:spcBef>
        <a:buFont typeface="Arial" panose="020B0604020202020204" pitchFamily="34" charset="0"/>
        <a:buChar char="•"/>
        <a:defRPr sz="262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32919" rtl="0" eaLnBrk="1" latinLnBrk="0" hangingPunct="1">
        <a:defRPr sz="2624" kern="1200">
          <a:solidFill>
            <a:schemeClr val="tx1"/>
          </a:solidFill>
          <a:latin typeface="+mn-lt"/>
          <a:ea typeface="+mn-ea"/>
          <a:cs typeface="+mn-cs"/>
        </a:defRPr>
      </a:lvl1pPr>
      <a:lvl2pPr marL="666459" algn="l" defTabSz="1332919" rtl="0" eaLnBrk="1" latinLnBrk="0" hangingPunct="1">
        <a:defRPr sz="2624" kern="1200">
          <a:solidFill>
            <a:schemeClr val="tx1"/>
          </a:solidFill>
          <a:latin typeface="+mn-lt"/>
          <a:ea typeface="+mn-ea"/>
          <a:cs typeface="+mn-cs"/>
        </a:defRPr>
      </a:lvl2pPr>
      <a:lvl3pPr marL="1332919" algn="l" defTabSz="1332919" rtl="0" eaLnBrk="1" latinLnBrk="0" hangingPunct="1">
        <a:defRPr sz="2624" kern="1200">
          <a:solidFill>
            <a:schemeClr val="tx1"/>
          </a:solidFill>
          <a:latin typeface="+mn-lt"/>
          <a:ea typeface="+mn-ea"/>
          <a:cs typeface="+mn-cs"/>
        </a:defRPr>
      </a:lvl3pPr>
      <a:lvl4pPr marL="1999377" algn="l" defTabSz="1332919" rtl="0" eaLnBrk="1" latinLnBrk="0" hangingPunct="1">
        <a:defRPr sz="2624" kern="1200">
          <a:solidFill>
            <a:schemeClr val="tx1"/>
          </a:solidFill>
          <a:latin typeface="+mn-lt"/>
          <a:ea typeface="+mn-ea"/>
          <a:cs typeface="+mn-cs"/>
        </a:defRPr>
      </a:lvl4pPr>
      <a:lvl5pPr marL="2665836" algn="l" defTabSz="1332919" rtl="0" eaLnBrk="1" latinLnBrk="0" hangingPunct="1">
        <a:defRPr sz="2624" kern="1200">
          <a:solidFill>
            <a:schemeClr val="tx1"/>
          </a:solidFill>
          <a:latin typeface="+mn-lt"/>
          <a:ea typeface="+mn-ea"/>
          <a:cs typeface="+mn-cs"/>
        </a:defRPr>
      </a:lvl5pPr>
      <a:lvl6pPr marL="3332295" algn="l" defTabSz="1332919" rtl="0" eaLnBrk="1" latinLnBrk="0" hangingPunct="1">
        <a:defRPr sz="2624" kern="1200">
          <a:solidFill>
            <a:schemeClr val="tx1"/>
          </a:solidFill>
          <a:latin typeface="+mn-lt"/>
          <a:ea typeface="+mn-ea"/>
          <a:cs typeface="+mn-cs"/>
        </a:defRPr>
      </a:lvl6pPr>
      <a:lvl7pPr marL="3998755" algn="l" defTabSz="1332919" rtl="0" eaLnBrk="1" latinLnBrk="0" hangingPunct="1">
        <a:defRPr sz="2624" kern="1200">
          <a:solidFill>
            <a:schemeClr val="tx1"/>
          </a:solidFill>
          <a:latin typeface="+mn-lt"/>
          <a:ea typeface="+mn-ea"/>
          <a:cs typeface="+mn-cs"/>
        </a:defRPr>
      </a:lvl7pPr>
      <a:lvl8pPr marL="4665213" algn="l" defTabSz="1332919" rtl="0" eaLnBrk="1" latinLnBrk="0" hangingPunct="1">
        <a:defRPr sz="2624" kern="1200">
          <a:solidFill>
            <a:schemeClr val="tx1"/>
          </a:solidFill>
          <a:latin typeface="+mn-lt"/>
          <a:ea typeface="+mn-ea"/>
          <a:cs typeface="+mn-cs"/>
        </a:defRPr>
      </a:lvl8pPr>
      <a:lvl9pPr marL="5331672" algn="l" defTabSz="1332919" rtl="0" eaLnBrk="1" latinLnBrk="0" hangingPunct="1">
        <a:defRPr sz="262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158" userDrawn="1">
          <p15:clr>
            <a:srgbClr val="F26B43"/>
          </p15:clr>
        </p15:guide>
        <p15:guide id="2" orient="horz" pos="4158" userDrawn="1">
          <p15:clr>
            <a:srgbClr val="F26B43"/>
          </p15:clr>
        </p15:guide>
        <p15:guide id="3" orient="horz" pos="525" userDrawn="1">
          <p15:clr>
            <a:srgbClr val="F26B43"/>
          </p15:clr>
        </p15:guide>
        <p15:guide id="4" orient="horz" pos="1233" userDrawn="1">
          <p15:clr>
            <a:srgbClr val="F26B43"/>
          </p15:clr>
        </p15:guide>
        <p15:guide id="5" pos="270" userDrawn="1">
          <p15:clr>
            <a:srgbClr val="F26B43"/>
          </p15:clr>
        </p15:guide>
        <p15:guide id="6" pos="837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3.png"/><Relationship Id="rId7" Type="http://schemas.openxmlformats.org/officeDocument/2006/relationships/image" Target="../media/image36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27.png"/><Relationship Id="rId5" Type="http://schemas.openxmlformats.org/officeDocument/2006/relationships/image" Target="../media/image35.png"/><Relationship Id="rId10" Type="http://schemas.openxmlformats.org/officeDocument/2006/relationships/image" Target="../media/image39.JPG"/><Relationship Id="rId4" Type="http://schemas.openxmlformats.org/officeDocument/2006/relationships/image" Target="../media/image34.png"/><Relationship Id="rId9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gif"/><Relationship Id="rId3" Type="http://schemas.openxmlformats.org/officeDocument/2006/relationships/image" Target="../media/image18.gif"/><Relationship Id="rId7" Type="http://schemas.openxmlformats.org/officeDocument/2006/relationships/image" Target="../media/image22.gi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gi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gif"/><Relationship Id="rId3" Type="http://schemas.openxmlformats.org/officeDocument/2006/relationships/image" Target="../media/image19.png"/><Relationship Id="rId7" Type="http://schemas.openxmlformats.org/officeDocument/2006/relationships/image" Target="../media/image23.gif"/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gif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7781DAD4-EC84-4F02-B97A-9C15D1A86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486" y="3499000"/>
            <a:ext cx="5893529" cy="2080034"/>
          </a:xfrm>
        </p:spPr>
        <p:txBody>
          <a:bodyPr/>
          <a:lstStyle/>
          <a:p>
            <a:r>
              <a:rPr lang="en-US" dirty="0"/>
              <a:t>Polarion ALM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8145E8-E21F-4918-8CA3-0FF47CD1F8B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1386" y="6997912"/>
            <a:ext cx="1941109" cy="224256"/>
          </a:xfrm>
        </p:spPr>
        <p:txBody>
          <a:bodyPr/>
          <a:lstStyle/>
          <a:p>
            <a:fld id="{09E8C3FB-F896-4977-83A3-D0F3A5B6ECCD}" type="datetime3">
              <a:rPr lang="en-US" smtClean="0"/>
              <a:t>15 June 2023</a:t>
            </a:fld>
            <a:endParaRPr lang="en-US" dirty="0"/>
          </a:p>
        </p:txBody>
      </p:sp>
      <p:pic>
        <p:nvPicPr>
          <p:cNvPr id="10" name="Picture Placeholder 5" descr="A picture containing text, person, person, indoor&#10;&#10;Description automatically generated">
            <a:extLst>
              <a:ext uri="{FF2B5EF4-FFF2-40B4-BE49-F238E27FC236}">
                <a16:creationId xmlns:a16="http://schemas.microsoft.com/office/drawing/2014/main" id="{F3999CA6-A8AD-495C-8752-C8C45046DBD1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" b="3"/>
          <a:stretch/>
        </p:blipFill>
        <p:spPr/>
      </p:pic>
      <p:pic>
        <p:nvPicPr>
          <p:cNvPr id="12" name="Graphic 8">
            <a:extLst>
              <a:ext uri="{FF2B5EF4-FFF2-40B4-BE49-F238E27FC236}">
                <a16:creationId xmlns:a16="http://schemas.microsoft.com/office/drawing/2014/main" id="{69C9D494-1150-4717-9C33-5A4683F29E36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-20000" contrast="40000"/>
            <a:alphaModFix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04742" y="1975110"/>
            <a:ext cx="6917936" cy="4625224"/>
          </a:xfrm>
          <a:prstGeom prst="rect">
            <a:avLst/>
          </a:prstGeom>
        </p:spPr>
      </p:pic>
      <p:pic>
        <p:nvPicPr>
          <p:cNvPr id="2" name="Picture 2" descr="Polarian System, Application Lifecycle Management — Applied Integration">
            <a:extLst>
              <a:ext uri="{FF2B5EF4-FFF2-40B4-BE49-F238E27FC236}">
                <a16:creationId xmlns:a16="http://schemas.microsoft.com/office/drawing/2014/main" id="{4FBD6931-A304-8935-A8EE-A30819D11F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322" y="1804663"/>
            <a:ext cx="3227311" cy="1694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52602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78BA6-6962-4C37-84A6-B8FEA6E20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300899"/>
            <a:ext cx="11901727" cy="1026506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Creation of PRTM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F95AC11-9042-4BC2-91B3-D4EC5DD22E5B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2440843" y="1286657"/>
          <a:ext cx="11901727" cy="54061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4B4546D9-0E76-4EB3-96A3-5AF381A21046}"/>
              </a:ext>
            </a:extLst>
          </p:cNvPr>
          <p:cNvGrpSpPr/>
          <p:nvPr/>
        </p:nvGrpSpPr>
        <p:grpSpPr>
          <a:xfrm>
            <a:off x="2299837" y="1773280"/>
            <a:ext cx="2047008" cy="1887842"/>
            <a:chOff x="3239357" y="3076059"/>
            <a:chExt cx="1651322" cy="1651330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8C8B57DE-F7EF-445D-8007-E1329A806EA3}"/>
                </a:ext>
              </a:extLst>
            </p:cNvPr>
            <p:cNvSpPr/>
            <p:nvPr/>
          </p:nvSpPr>
          <p:spPr>
            <a:xfrm>
              <a:off x="3239357" y="3076059"/>
              <a:ext cx="1651322" cy="1651330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</p:sp>
        <p:sp>
          <p:nvSpPr>
            <p:cNvPr id="7" name="Oval 4">
              <a:extLst>
                <a:ext uri="{FF2B5EF4-FFF2-40B4-BE49-F238E27FC236}">
                  <a16:creationId xmlns:a16="http://schemas.microsoft.com/office/drawing/2014/main" id="{A94FC605-4269-4CEB-BF03-D6615F322B10}"/>
                </a:ext>
              </a:extLst>
            </p:cNvPr>
            <p:cNvSpPr txBox="1"/>
            <p:nvPr/>
          </p:nvSpPr>
          <p:spPr>
            <a:xfrm>
              <a:off x="3481188" y="3317891"/>
              <a:ext cx="1167660" cy="116766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spcFirstLastPara="0" vert="horz" wrap="square" lIns="66647" tIns="66647" rIns="66647" bIns="66647" numCol="1" spcCol="1270" anchor="ctr" anchorCtr="0">
              <a:noAutofit/>
            </a:bodyPr>
            <a:lstStyle/>
            <a:p>
              <a:pPr algn="ctr" defTabSz="77755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749"/>
                <a:t>Subsystem Requirement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4818C90D-BC82-4F8C-B2D5-618D12838262}"/>
              </a:ext>
            </a:extLst>
          </p:cNvPr>
          <p:cNvGrpSpPr/>
          <p:nvPr/>
        </p:nvGrpSpPr>
        <p:grpSpPr>
          <a:xfrm>
            <a:off x="2071465" y="3713177"/>
            <a:ext cx="2047008" cy="1887842"/>
            <a:chOff x="3239357" y="3076059"/>
            <a:chExt cx="1651322" cy="1651330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4F4C11D-FE3C-47EF-BA98-C4F97E63D303}"/>
                </a:ext>
              </a:extLst>
            </p:cNvPr>
            <p:cNvSpPr/>
            <p:nvPr/>
          </p:nvSpPr>
          <p:spPr>
            <a:xfrm>
              <a:off x="3239357" y="3076059"/>
              <a:ext cx="1651322" cy="1651330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</p:sp>
        <p:sp>
          <p:nvSpPr>
            <p:cNvPr id="10" name="Oval 4">
              <a:extLst>
                <a:ext uri="{FF2B5EF4-FFF2-40B4-BE49-F238E27FC236}">
                  <a16:creationId xmlns:a16="http://schemas.microsoft.com/office/drawing/2014/main" id="{C62DCE6A-0A53-4C24-86CF-5C054552FAE5}"/>
                </a:ext>
              </a:extLst>
            </p:cNvPr>
            <p:cNvSpPr txBox="1"/>
            <p:nvPr/>
          </p:nvSpPr>
          <p:spPr>
            <a:xfrm>
              <a:off x="3481188" y="3317891"/>
              <a:ext cx="1167660" cy="116766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spcFirstLastPara="0" vert="horz" wrap="square" lIns="66647" tIns="66647" rIns="66647" bIns="66647" numCol="1" spcCol="1270" anchor="ctr" anchorCtr="0">
              <a:noAutofit/>
            </a:bodyPr>
            <a:lstStyle/>
            <a:p>
              <a:pPr algn="ctr" defTabSz="77755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749"/>
                <a:t>Verification protocol/plan/report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FD7C198-99A6-4BD8-AD19-A8A6F47C3E75}"/>
              </a:ext>
            </a:extLst>
          </p:cNvPr>
          <p:cNvGrpSpPr/>
          <p:nvPr/>
        </p:nvGrpSpPr>
        <p:grpSpPr>
          <a:xfrm>
            <a:off x="402717" y="2621387"/>
            <a:ext cx="2047008" cy="1887842"/>
            <a:chOff x="3239357" y="3076059"/>
            <a:chExt cx="1651322" cy="1651330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84372E56-ECCF-4B7B-8D3A-F79B5203251E}"/>
                </a:ext>
              </a:extLst>
            </p:cNvPr>
            <p:cNvSpPr/>
            <p:nvPr/>
          </p:nvSpPr>
          <p:spPr>
            <a:xfrm>
              <a:off x="3239357" y="3076059"/>
              <a:ext cx="1651322" cy="1651330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</p:sp>
        <p:sp>
          <p:nvSpPr>
            <p:cNvPr id="13" name="Oval 4">
              <a:extLst>
                <a:ext uri="{FF2B5EF4-FFF2-40B4-BE49-F238E27FC236}">
                  <a16:creationId xmlns:a16="http://schemas.microsoft.com/office/drawing/2014/main" id="{FED09C36-4BB9-4729-B4DB-1CCA6B740B63}"/>
                </a:ext>
              </a:extLst>
            </p:cNvPr>
            <p:cNvSpPr txBox="1"/>
            <p:nvPr/>
          </p:nvSpPr>
          <p:spPr>
            <a:xfrm>
              <a:off x="3481188" y="3317891"/>
              <a:ext cx="1167660" cy="116766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spcFirstLastPara="0" vert="horz" wrap="square" lIns="66647" tIns="66647" rIns="66647" bIns="66647" numCol="1" spcCol="1270" anchor="ctr" anchorCtr="0">
              <a:noAutofit/>
            </a:bodyPr>
            <a:lstStyle/>
            <a:p>
              <a:pPr algn="ctr" defTabSz="77755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749"/>
                <a:t>Validation protocol/plan/report</a:t>
              </a:r>
            </a:p>
          </p:txBody>
        </p:sp>
      </p:grpSp>
      <p:sp>
        <p:nvSpPr>
          <p:cNvPr id="14" name="Oval 13">
            <a:extLst>
              <a:ext uri="{FF2B5EF4-FFF2-40B4-BE49-F238E27FC236}">
                <a16:creationId xmlns:a16="http://schemas.microsoft.com/office/drawing/2014/main" id="{69E3221D-E223-4CCE-8762-C46AFE85A482}"/>
              </a:ext>
            </a:extLst>
          </p:cNvPr>
          <p:cNvSpPr/>
          <p:nvPr/>
        </p:nvSpPr>
        <p:spPr>
          <a:xfrm>
            <a:off x="4232659" y="3322999"/>
            <a:ext cx="425827" cy="425882"/>
          </a:xfrm>
          <a:prstGeom prst="ellipse">
            <a:avLst/>
          </a:prstGeom>
          <a:solidFill>
            <a:schemeClr val="bg1">
              <a:alpha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DCBFB00-7443-4FF5-89AD-7EC9E86CCCDD}"/>
              </a:ext>
            </a:extLst>
          </p:cNvPr>
          <p:cNvGrpSpPr/>
          <p:nvPr/>
        </p:nvGrpSpPr>
        <p:grpSpPr>
          <a:xfrm>
            <a:off x="4339770" y="3384653"/>
            <a:ext cx="1060365" cy="1011129"/>
            <a:chOff x="1534478" y="2907736"/>
            <a:chExt cx="1363223" cy="1363230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B1A4CCE8-DF5C-4E12-9232-7C20CCEFB235}"/>
                </a:ext>
              </a:extLst>
            </p:cNvPr>
            <p:cNvSpPr/>
            <p:nvPr/>
          </p:nvSpPr>
          <p:spPr>
            <a:xfrm>
              <a:off x="1534478" y="2907736"/>
              <a:ext cx="1363223" cy="1363230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</p:sp>
        <p:sp>
          <p:nvSpPr>
            <p:cNvPr id="19" name="Oval 4">
              <a:extLst>
                <a:ext uri="{FF2B5EF4-FFF2-40B4-BE49-F238E27FC236}">
                  <a16:creationId xmlns:a16="http://schemas.microsoft.com/office/drawing/2014/main" id="{51DA4A04-7925-438D-821A-4C6586457992}"/>
                </a:ext>
              </a:extLst>
            </p:cNvPr>
            <p:cNvSpPr txBox="1"/>
            <p:nvPr/>
          </p:nvSpPr>
          <p:spPr>
            <a:xfrm>
              <a:off x="1734117" y="3107376"/>
              <a:ext cx="963945" cy="96395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spcFirstLastPara="0" vert="horz" wrap="square" lIns="66647" tIns="66647" rIns="66647" bIns="66647" numCol="1" spcCol="1270" anchor="ctr" anchorCtr="0">
              <a:noAutofit/>
            </a:bodyPr>
            <a:lstStyle/>
            <a:p>
              <a:pPr algn="ctr" defTabSz="77755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749"/>
                <a:t>HDA</a:t>
              </a:r>
            </a:p>
          </p:txBody>
        </p:sp>
      </p:grp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F7EB727-243D-45D9-D104-234F1E2693DD}"/>
              </a:ext>
            </a:extLst>
          </p:cNvPr>
          <p:cNvCxnSpPr>
            <a:cxnSpLocks/>
          </p:cNvCxnSpPr>
          <p:nvPr/>
        </p:nvCxnSpPr>
        <p:spPr>
          <a:xfrm>
            <a:off x="198613" y="764284"/>
            <a:ext cx="4373387" cy="12797"/>
          </a:xfrm>
          <a:prstGeom prst="line">
            <a:avLst/>
          </a:prstGeom>
          <a:ln>
            <a:solidFill>
              <a:srgbClr val="E41165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8EE666BC-F6AF-7FF0-3580-3C699A7F635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6872286" y="7204902"/>
            <a:ext cx="2814638" cy="185378"/>
          </a:xfrm>
        </p:spPr>
        <p:txBody>
          <a:bodyPr/>
          <a:lstStyle/>
          <a:p>
            <a:r>
              <a:rPr lang="en-US"/>
              <a:t>TCS Confidential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94837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5F2C670-3D7E-7D19-AD37-F854A2F580D3}"/>
              </a:ext>
            </a:extLst>
          </p:cNvPr>
          <p:cNvCxnSpPr>
            <a:cxnSpLocks/>
          </p:cNvCxnSpPr>
          <p:nvPr/>
        </p:nvCxnSpPr>
        <p:spPr>
          <a:xfrm>
            <a:off x="198613" y="691062"/>
            <a:ext cx="4373387" cy="12797"/>
          </a:xfrm>
          <a:prstGeom prst="line">
            <a:avLst/>
          </a:prstGeom>
          <a:ln>
            <a:solidFill>
              <a:srgbClr val="E41165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2" name="Title 21">
            <a:extLst>
              <a:ext uri="{FF2B5EF4-FFF2-40B4-BE49-F238E27FC236}">
                <a16:creationId xmlns:a16="http://schemas.microsoft.com/office/drawing/2014/main" id="{71FC36C8-49C5-9AA4-1724-8F045CD6DF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864" y="166862"/>
            <a:ext cx="3642519" cy="1072316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Polarion ALM</a:t>
            </a:r>
          </a:p>
        </p:txBody>
      </p:sp>
      <p:sp>
        <p:nvSpPr>
          <p:cNvPr id="30" name="Text Placeholder 1">
            <a:extLst>
              <a:ext uri="{FF2B5EF4-FFF2-40B4-BE49-F238E27FC236}">
                <a16:creationId xmlns:a16="http://schemas.microsoft.com/office/drawing/2014/main" id="{56D49A70-1E6D-5107-0F8F-F7DF36FA7455}"/>
              </a:ext>
            </a:extLst>
          </p:cNvPr>
          <p:cNvSpPr txBox="1">
            <a:spLocks/>
          </p:cNvSpPr>
          <p:nvPr/>
        </p:nvSpPr>
        <p:spPr>
          <a:xfrm>
            <a:off x="-2934226" y="109757"/>
            <a:ext cx="16134085" cy="1053234"/>
          </a:xfrm>
          <a:prstGeom prst="rect">
            <a:avLst/>
          </a:prstGeom>
        </p:spPr>
        <p:txBody>
          <a:bodyPr vert="horz" lIns="69979" tIns="49985" rIns="99970" bIns="49985" rtlCol="0" anchor="ctr"/>
          <a:lstStyle>
            <a:defPPr>
              <a:defRPr lang="en-US"/>
            </a:defPPr>
            <a:lvl1pPr marL="0" algn="l" defTabSz="554047" rtl="0" eaLnBrk="1" latinLnBrk="0" hangingPunct="1">
              <a:defRPr lang="en-US" sz="933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77024" algn="l" defTabSz="554047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54047" algn="l" defTabSz="554047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31070" algn="l" defTabSz="554047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08092" algn="l" defTabSz="554047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85116" algn="l" defTabSz="554047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62140" algn="l" defTabSz="554047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39164" algn="l" defTabSz="554047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16187" algn="l" defTabSz="554047" rtl="0" eaLnBrk="1" latinLnBrk="0" hangingPunct="1">
              <a:defRPr sz="10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020" dirty="0"/>
          </a:p>
        </p:txBody>
      </p:sp>
      <p:grpSp>
        <p:nvGrpSpPr>
          <p:cNvPr id="31" name="Group 10">
            <a:extLst>
              <a:ext uri="{FF2B5EF4-FFF2-40B4-BE49-F238E27FC236}">
                <a16:creationId xmlns:a16="http://schemas.microsoft.com/office/drawing/2014/main" id="{01851BB6-6AC1-5D1A-3903-722BB291BD11}"/>
              </a:ext>
            </a:extLst>
          </p:cNvPr>
          <p:cNvGrpSpPr/>
          <p:nvPr/>
        </p:nvGrpSpPr>
        <p:grpSpPr>
          <a:xfrm>
            <a:off x="4343400" y="3977480"/>
            <a:ext cx="2961313" cy="926046"/>
            <a:chOff x="6210999" y="1433695"/>
            <a:chExt cx="1492998" cy="453025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35C51D0-5ADB-F7D7-1606-2381196E39EA}"/>
                </a:ext>
              </a:extLst>
            </p:cNvPr>
            <p:cNvSpPr txBox="1"/>
            <p:nvPr/>
          </p:nvSpPr>
          <p:spPr>
            <a:xfrm>
              <a:off x="6210999" y="1433695"/>
              <a:ext cx="1492998" cy="1505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Traceability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CC4CACF-0D6F-A641-8683-ACCF0C2B0CF5}"/>
                </a:ext>
              </a:extLst>
            </p:cNvPr>
            <p:cNvSpPr txBox="1"/>
            <p:nvPr/>
          </p:nvSpPr>
          <p:spPr>
            <a:xfrm>
              <a:off x="6573992" y="1630759"/>
              <a:ext cx="1130002" cy="2559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Tracing between different artifacts is just a click away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4" name="Group 13">
            <a:extLst>
              <a:ext uri="{FF2B5EF4-FFF2-40B4-BE49-F238E27FC236}">
                <a16:creationId xmlns:a16="http://schemas.microsoft.com/office/drawing/2014/main" id="{1CACEE3C-C40D-ED52-C665-234932F1D0AF}"/>
              </a:ext>
            </a:extLst>
          </p:cNvPr>
          <p:cNvGrpSpPr/>
          <p:nvPr/>
        </p:nvGrpSpPr>
        <p:grpSpPr>
          <a:xfrm>
            <a:off x="4233016" y="5577681"/>
            <a:ext cx="3989041" cy="1141489"/>
            <a:chOff x="6210999" y="1433695"/>
            <a:chExt cx="1492998" cy="558421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BD6D2207-2E77-DB53-56AE-67B462A05928}"/>
                </a:ext>
              </a:extLst>
            </p:cNvPr>
            <p:cNvSpPr txBox="1"/>
            <p:nvPr/>
          </p:nvSpPr>
          <p:spPr>
            <a:xfrm>
              <a:off x="6210999" y="1433695"/>
              <a:ext cx="1492998" cy="1505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Test and Quality management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6AA43E4-1938-5C02-401A-B98BB433884B}"/>
                </a:ext>
              </a:extLst>
            </p:cNvPr>
            <p:cNvSpPr txBox="1"/>
            <p:nvPr/>
          </p:nvSpPr>
          <p:spPr>
            <a:xfrm>
              <a:off x="6480471" y="1630759"/>
              <a:ext cx="1223523" cy="3613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Achieve better quality and regulatory</a:t>
              </a:r>
            </a:p>
            <a:p>
              <a:pPr algn="r"/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compliance through end-to-end traceability and automated audit trails.     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7" name="Group 16">
            <a:extLst>
              <a:ext uri="{FF2B5EF4-FFF2-40B4-BE49-F238E27FC236}">
                <a16:creationId xmlns:a16="http://schemas.microsoft.com/office/drawing/2014/main" id="{71FDC096-352B-8811-9A11-454FF3D8B3B7}"/>
              </a:ext>
            </a:extLst>
          </p:cNvPr>
          <p:cNvGrpSpPr/>
          <p:nvPr/>
        </p:nvGrpSpPr>
        <p:grpSpPr>
          <a:xfrm>
            <a:off x="3962400" y="396081"/>
            <a:ext cx="4163321" cy="1268660"/>
            <a:chOff x="6210999" y="1433695"/>
            <a:chExt cx="1492998" cy="620633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4B017E7-343C-756B-83EA-EEB1EDF78331}"/>
                </a:ext>
              </a:extLst>
            </p:cNvPr>
            <p:cNvSpPr txBox="1"/>
            <p:nvPr/>
          </p:nvSpPr>
          <p:spPr>
            <a:xfrm>
              <a:off x="6210999" y="1433695"/>
              <a:ext cx="1492998" cy="1505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Universal Data Model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B5687A9-73B4-8619-12FB-F736D1E3B204}"/>
                </a:ext>
              </a:extLst>
            </p:cNvPr>
            <p:cNvSpPr txBox="1"/>
            <p:nvPr/>
          </p:nvSpPr>
          <p:spPr>
            <a:xfrm>
              <a:off x="6528984" y="1692971"/>
              <a:ext cx="1175010" cy="3613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Universal Data model enables multiple RTMs and FMEAs implementation in a single template 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40" name="Group 19">
            <a:extLst>
              <a:ext uri="{FF2B5EF4-FFF2-40B4-BE49-F238E27FC236}">
                <a16:creationId xmlns:a16="http://schemas.microsoft.com/office/drawing/2014/main" id="{E09403CB-64BC-9269-0F8A-8C1390A512EE}"/>
              </a:ext>
            </a:extLst>
          </p:cNvPr>
          <p:cNvGrpSpPr/>
          <p:nvPr/>
        </p:nvGrpSpPr>
        <p:grpSpPr>
          <a:xfrm>
            <a:off x="4233008" y="1996281"/>
            <a:ext cx="3158391" cy="1141489"/>
            <a:chOff x="6210999" y="1433695"/>
            <a:chExt cx="1492998" cy="558421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54EA2FCC-F954-18C3-240C-3D9E7E540871}"/>
                </a:ext>
              </a:extLst>
            </p:cNvPr>
            <p:cNvSpPr txBox="1"/>
            <p:nvPr/>
          </p:nvSpPr>
          <p:spPr>
            <a:xfrm>
              <a:off x="6210999" y="1433695"/>
              <a:ext cx="1492998" cy="1505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Velocity Scripting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D3CFF2C3-BAE3-3385-A35D-52FA3CE3C1D4}"/>
                </a:ext>
              </a:extLst>
            </p:cNvPr>
            <p:cNvSpPr txBox="1"/>
            <p:nvPr/>
          </p:nvSpPr>
          <p:spPr>
            <a:xfrm>
              <a:off x="6416471" y="1630759"/>
              <a:ext cx="1287523" cy="3613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Provides the flexibility to customize the reports and match with existing templates  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44" name="Group 24">
            <a:extLst>
              <a:ext uri="{FF2B5EF4-FFF2-40B4-BE49-F238E27FC236}">
                <a16:creationId xmlns:a16="http://schemas.microsoft.com/office/drawing/2014/main" id="{0071B015-149E-E1C5-AD41-F712DFD45E50}"/>
              </a:ext>
            </a:extLst>
          </p:cNvPr>
          <p:cNvGrpSpPr/>
          <p:nvPr/>
        </p:nvGrpSpPr>
        <p:grpSpPr>
          <a:xfrm>
            <a:off x="10618095" y="4815681"/>
            <a:ext cx="3174105" cy="2053489"/>
            <a:chOff x="7533064" y="2279649"/>
            <a:chExt cx="1339200" cy="1412064"/>
          </a:xfrm>
        </p:grpSpPr>
        <p:sp>
          <p:nvSpPr>
            <p:cNvPr id="45" name="Rectangle 25">
              <a:extLst>
                <a:ext uri="{FF2B5EF4-FFF2-40B4-BE49-F238E27FC236}">
                  <a16:creationId xmlns:a16="http://schemas.microsoft.com/office/drawing/2014/main" id="{967FC87F-7EA6-7572-0160-2C4070CEA4EC}"/>
                </a:ext>
              </a:extLst>
            </p:cNvPr>
            <p:cNvSpPr/>
            <p:nvPr/>
          </p:nvSpPr>
          <p:spPr>
            <a:xfrm>
              <a:off x="7533064" y="2279649"/>
              <a:ext cx="1339200" cy="21164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FDA 21 CFR PART 11 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EDC25F84-F7DD-6EA0-F01A-E70E90AA1BBF}"/>
                </a:ext>
              </a:extLst>
            </p:cNvPr>
            <p:cNvSpPr txBox="1"/>
            <p:nvPr/>
          </p:nvSpPr>
          <p:spPr>
            <a:xfrm>
              <a:off x="7533064" y="2591186"/>
              <a:ext cx="1339200" cy="11005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l"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Accurate traceability for all artifacts</a:t>
              </a:r>
            </a:p>
            <a:p>
              <a:pPr marL="285750" indent="-285750" algn="l">
                <a:buFont typeface="Arial" panose="020B0604020202020204" pitchFamily="34" charset="0"/>
                <a:buChar char="•"/>
              </a:pPr>
              <a:endPara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marL="285750" indent="-285750" algn="l"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Intuitive interface increasing end user acceptance and productivity</a:t>
              </a:r>
            </a:p>
            <a:p>
              <a:pPr marL="285750" indent="-285750" algn="l">
                <a:buFont typeface="Arial" panose="020B0604020202020204" pitchFamily="34" charset="0"/>
                <a:buChar char="•"/>
              </a:pPr>
              <a:endPara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marL="285750" indent="-285750" algn="l"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Real-time monitoring and reporting of defects</a:t>
              </a:r>
            </a:p>
          </p:txBody>
        </p:sp>
      </p:grpSp>
      <p:grpSp>
        <p:nvGrpSpPr>
          <p:cNvPr id="47" name="Group 24">
            <a:extLst>
              <a:ext uri="{FF2B5EF4-FFF2-40B4-BE49-F238E27FC236}">
                <a16:creationId xmlns:a16="http://schemas.microsoft.com/office/drawing/2014/main" id="{C1CD7B63-29A1-1EFD-6309-D976E8A489F8}"/>
              </a:ext>
            </a:extLst>
          </p:cNvPr>
          <p:cNvGrpSpPr/>
          <p:nvPr/>
        </p:nvGrpSpPr>
        <p:grpSpPr>
          <a:xfrm>
            <a:off x="10654861" y="526078"/>
            <a:ext cx="2908739" cy="1622603"/>
            <a:chOff x="7533064" y="2279649"/>
            <a:chExt cx="1339200" cy="1115769"/>
          </a:xfrm>
        </p:grpSpPr>
        <p:sp>
          <p:nvSpPr>
            <p:cNvPr id="48" name="Rectangle 25">
              <a:extLst>
                <a:ext uri="{FF2B5EF4-FFF2-40B4-BE49-F238E27FC236}">
                  <a16:creationId xmlns:a16="http://schemas.microsoft.com/office/drawing/2014/main" id="{6640DF14-67A0-2CC0-5603-EB9407D52CC8}"/>
                </a:ext>
              </a:extLst>
            </p:cNvPr>
            <p:cNvSpPr/>
            <p:nvPr/>
          </p:nvSpPr>
          <p:spPr>
            <a:xfrm>
              <a:off x="7533064" y="2279649"/>
              <a:ext cx="1339200" cy="21164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Team Collaboration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7FBEF49B-F918-4DB1-19F7-3B0FC9AA8940}"/>
                </a:ext>
              </a:extLst>
            </p:cNvPr>
            <p:cNvSpPr txBox="1"/>
            <p:nvPr/>
          </p:nvSpPr>
          <p:spPr>
            <a:xfrm>
              <a:off x="7533064" y="2591186"/>
              <a:ext cx="1339200" cy="8042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l"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Collaborate on shared assets easily and Securely</a:t>
              </a:r>
            </a:p>
            <a:p>
              <a:pPr marL="285750" indent="-285750" algn="l">
                <a:buFont typeface="Arial" panose="020B0604020202020204" pitchFamily="34" charset="0"/>
                <a:buChar char="•"/>
              </a:pPr>
              <a:endPara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marL="285750" indent="-285750" algn="l"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Control who can see what, who can change what, and when</a:t>
              </a:r>
            </a:p>
          </p:txBody>
        </p:sp>
      </p:grpSp>
      <p:grpSp>
        <p:nvGrpSpPr>
          <p:cNvPr id="51" name="Group 3">
            <a:extLst>
              <a:ext uri="{FF2B5EF4-FFF2-40B4-BE49-F238E27FC236}">
                <a16:creationId xmlns:a16="http://schemas.microsoft.com/office/drawing/2014/main" id="{626652B7-2F9E-5294-0102-6020F60F1F5A}"/>
              </a:ext>
            </a:extLst>
          </p:cNvPr>
          <p:cNvGrpSpPr/>
          <p:nvPr/>
        </p:nvGrpSpPr>
        <p:grpSpPr>
          <a:xfrm rot="5400000" flipH="1">
            <a:off x="6916676" y="803455"/>
            <a:ext cx="6551602" cy="5534534"/>
            <a:chOff x="2027268" y="1259074"/>
            <a:chExt cx="5024770" cy="4430455"/>
          </a:xfrm>
        </p:grpSpPr>
        <p:sp>
          <p:nvSpPr>
            <p:cNvPr id="56" name="Block Arc 4">
              <a:extLst>
                <a:ext uri="{FF2B5EF4-FFF2-40B4-BE49-F238E27FC236}">
                  <a16:creationId xmlns:a16="http://schemas.microsoft.com/office/drawing/2014/main" id="{A34803B7-6928-DD15-BA87-3CAB495653A9}"/>
                </a:ext>
              </a:extLst>
            </p:cNvPr>
            <p:cNvSpPr/>
            <p:nvPr/>
          </p:nvSpPr>
          <p:spPr>
            <a:xfrm rot="10800000">
              <a:off x="2339753" y="1259074"/>
              <a:ext cx="4427886" cy="4427886"/>
            </a:xfrm>
            <a:prstGeom prst="blockArc">
              <a:avLst/>
            </a:prstGeom>
            <a:solidFill>
              <a:srgbClr val="54CB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952" dirty="0">
                <a:solidFill>
                  <a:schemeClr val="tx1"/>
                </a:solidFill>
              </a:endParaRPr>
            </a:p>
          </p:txBody>
        </p:sp>
        <p:sp>
          <p:nvSpPr>
            <p:cNvPr id="57" name="Block Arc 5">
              <a:extLst>
                <a:ext uri="{FF2B5EF4-FFF2-40B4-BE49-F238E27FC236}">
                  <a16:creationId xmlns:a16="http://schemas.microsoft.com/office/drawing/2014/main" id="{8FE430C6-9C27-1DBC-5662-44833DA02403}"/>
                </a:ext>
              </a:extLst>
            </p:cNvPr>
            <p:cNvSpPr/>
            <p:nvPr/>
          </p:nvSpPr>
          <p:spPr>
            <a:xfrm rot="10800000">
              <a:off x="2339753" y="1259074"/>
              <a:ext cx="4427886" cy="4427886"/>
            </a:xfrm>
            <a:prstGeom prst="blockArc">
              <a:avLst>
                <a:gd name="adj1" fmla="val 13310865"/>
                <a:gd name="adj2" fmla="val 0"/>
                <a:gd name="adj3" fmla="val 25000"/>
              </a:avLst>
            </a:prstGeom>
            <a:solidFill>
              <a:srgbClr val="ED3B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952">
                <a:solidFill>
                  <a:schemeClr val="tx1"/>
                </a:solidFill>
              </a:endParaRPr>
            </a:p>
          </p:txBody>
        </p:sp>
        <p:sp>
          <p:nvSpPr>
            <p:cNvPr id="58" name="Block Arc 6">
              <a:extLst>
                <a:ext uri="{FF2B5EF4-FFF2-40B4-BE49-F238E27FC236}">
                  <a16:creationId xmlns:a16="http://schemas.microsoft.com/office/drawing/2014/main" id="{86987C86-4484-D317-42AC-E5A88A2BD554}"/>
                </a:ext>
              </a:extLst>
            </p:cNvPr>
            <p:cNvSpPr/>
            <p:nvPr/>
          </p:nvSpPr>
          <p:spPr>
            <a:xfrm rot="10800000">
              <a:off x="2339753" y="1259074"/>
              <a:ext cx="4427886" cy="4427886"/>
            </a:xfrm>
            <a:prstGeom prst="blockArc">
              <a:avLst>
                <a:gd name="adj1" fmla="val 16261930"/>
                <a:gd name="adj2" fmla="val 0"/>
                <a:gd name="adj3" fmla="val 25000"/>
              </a:avLst>
            </a:prstGeom>
            <a:solidFill>
              <a:srgbClr val="F396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952">
                <a:solidFill>
                  <a:schemeClr val="tx1"/>
                </a:solidFill>
              </a:endParaRPr>
            </a:p>
          </p:txBody>
        </p:sp>
        <p:sp>
          <p:nvSpPr>
            <p:cNvPr id="59" name="Block Arc 7">
              <a:extLst>
                <a:ext uri="{FF2B5EF4-FFF2-40B4-BE49-F238E27FC236}">
                  <a16:creationId xmlns:a16="http://schemas.microsoft.com/office/drawing/2014/main" id="{48B9E652-0D29-3CEB-4D27-8E5875505417}"/>
                </a:ext>
              </a:extLst>
            </p:cNvPr>
            <p:cNvSpPr/>
            <p:nvPr/>
          </p:nvSpPr>
          <p:spPr>
            <a:xfrm rot="10800000">
              <a:off x="2339753" y="1261643"/>
              <a:ext cx="4427886" cy="4427886"/>
            </a:xfrm>
            <a:prstGeom prst="blockArc">
              <a:avLst>
                <a:gd name="adj1" fmla="val 19038967"/>
                <a:gd name="adj2" fmla="val 0"/>
                <a:gd name="adj3" fmla="val 25000"/>
              </a:avLst>
            </a:prstGeom>
            <a:solidFill>
              <a:srgbClr val="FFEB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952">
                <a:solidFill>
                  <a:schemeClr val="tx1"/>
                </a:solidFill>
              </a:endParaRPr>
            </a:p>
          </p:txBody>
        </p:sp>
        <p:pic>
          <p:nvPicPr>
            <p:cNvPr id="60" name="Picture 2" descr="E:\002-KIMS BUSINESS\007-04-1-FIVERR\01-PPT-TEMPLATE\COVER-PSD\05-cut-01.png">
              <a:extLst>
                <a:ext uri="{FF2B5EF4-FFF2-40B4-BE49-F238E27FC236}">
                  <a16:creationId xmlns:a16="http://schemas.microsoft.com/office/drawing/2014/main" id="{6E092A8C-D253-F552-8CEC-C997EB98D0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 flipV="1">
              <a:off x="2027268" y="3359561"/>
              <a:ext cx="1687950" cy="3334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" name="Picture 2" descr="E:\002-KIMS BUSINESS\007-04-1-FIVERR\01-PPT-TEMPLATE\COVER-PSD\05-cut-01.png">
              <a:extLst>
                <a:ext uri="{FF2B5EF4-FFF2-40B4-BE49-F238E27FC236}">
                  <a16:creationId xmlns:a16="http://schemas.microsoft.com/office/drawing/2014/main" id="{FBCF680F-6BA5-553D-6DD0-9FDC8E2020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 flipV="1">
              <a:off x="5364088" y="3359562"/>
              <a:ext cx="1687950" cy="3334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5411B248-E6A0-6091-8F4E-5720EC383A6E}"/>
              </a:ext>
            </a:extLst>
          </p:cNvPr>
          <p:cNvSpPr txBox="1"/>
          <p:nvPr/>
        </p:nvSpPr>
        <p:spPr>
          <a:xfrm>
            <a:off x="76200" y="1154238"/>
            <a:ext cx="4123283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sz="2000" dirty="0">
                <a:solidFill>
                  <a:schemeClr val="accent1">
                    <a:lumMod val="50000"/>
                  </a:schemeClr>
                </a:solidFill>
                <a:cs typeface="Arial" pitchFamily="34" charset="0"/>
              </a:rPr>
              <a:t>Immediate Benefits and Value</a:t>
            </a:r>
            <a:endParaRPr lang="ko-KR" altLang="en-US" sz="2000" dirty="0">
              <a:solidFill>
                <a:schemeClr val="accent1">
                  <a:lumMod val="50000"/>
                </a:schemeClr>
              </a:solidFill>
              <a:cs typeface="Arial" pitchFamily="34" charset="0"/>
            </a:endParaRPr>
          </a:p>
        </p:txBody>
      </p:sp>
      <p:pic>
        <p:nvPicPr>
          <p:cNvPr id="1026" name="Picture 2" descr="Polarian System, Application Lifecycle Management — Applied Integration">
            <a:extLst>
              <a:ext uri="{FF2B5EF4-FFF2-40B4-BE49-F238E27FC236}">
                <a16:creationId xmlns:a16="http://schemas.microsoft.com/office/drawing/2014/main" id="{19FDF643-C78D-BD09-0F2F-66AB11817D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3660" y="2705241"/>
            <a:ext cx="3227311" cy="1694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" name="Block Arc 14">
            <a:extLst>
              <a:ext uri="{FF2B5EF4-FFF2-40B4-BE49-F238E27FC236}">
                <a16:creationId xmlns:a16="http://schemas.microsoft.com/office/drawing/2014/main" id="{4BCC6737-2426-DFC1-AAF3-F8A1E4907383}"/>
              </a:ext>
            </a:extLst>
          </p:cNvPr>
          <p:cNvSpPr/>
          <p:nvPr/>
        </p:nvSpPr>
        <p:spPr>
          <a:xfrm rot="16200000">
            <a:off x="9086854" y="1260798"/>
            <a:ext cx="621792" cy="621792"/>
          </a:xfrm>
          <a:custGeom>
            <a:avLst/>
            <a:gdLst/>
            <a:ahLst/>
            <a:cxnLst/>
            <a:rect l="l" t="t" r="r" b="b"/>
            <a:pathLst>
              <a:path w="3185463" h="3187558">
                <a:moveTo>
                  <a:pt x="764000" y="2343999"/>
                </a:moveTo>
                <a:cubicBezTo>
                  <a:pt x="566798" y="2256389"/>
                  <a:pt x="385374" y="2134753"/>
                  <a:pt x="230072" y="1981662"/>
                </a:cubicBezTo>
                <a:cubicBezTo>
                  <a:pt x="297001" y="2223876"/>
                  <a:pt x="428049" y="2439341"/>
                  <a:pt x="603989" y="2608945"/>
                </a:cubicBezTo>
                <a:cubicBezTo>
                  <a:pt x="667739" y="2525681"/>
                  <a:pt x="720588" y="2436567"/>
                  <a:pt x="764000" y="2343999"/>
                </a:cubicBezTo>
                <a:close/>
                <a:moveTo>
                  <a:pt x="783530" y="862903"/>
                </a:moveTo>
                <a:cubicBezTo>
                  <a:pt x="737619" y="760936"/>
                  <a:pt x="681240" y="662513"/>
                  <a:pt x="611676" y="571152"/>
                </a:cubicBezTo>
                <a:cubicBezTo>
                  <a:pt x="419218" y="754019"/>
                  <a:pt x="279227" y="991173"/>
                  <a:pt x="215545" y="1258034"/>
                </a:cubicBezTo>
                <a:cubicBezTo>
                  <a:pt x="378729" y="1090139"/>
                  <a:pt x="571934" y="956907"/>
                  <a:pt x="783530" y="862903"/>
                </a:cubicBezTo>
                <a:close/>
                <a:moveTo>
                  <a:pt x="935657" y="1673146"/>
                </a:moveTo>
                <a:lnTo>
                  <a:pt x="227023" y="1673146"/>
                </a:lnTo>
                <a:cubicBezTo>
                  <a:pt x="393068" y="1882941"/>
                  <a:pt x="605618" y="2045968"/>
                  <a:pt x="844267" y="2153109"/>
                </a:cubicBezTo>
                <a:cubicBezTo>
                  <a:pt x="897907" y="1997390"/>
                  <a:pt x="928862" y="1835739"/>
                  <a:pt x="935657" y="1673146"/>
                </a:cubicBezTo>
                <a:close/>
                <a:moveTo>
                  <a:pt x="935928" y="1493146"/>
                </a:moveTo>
                <a:cubicBezTo>
                  <a:pt x="928922" y="1345638"/>
                  <a:pt x="902278" y="1198995"/>
                  <a:pt x="856775" y="1056956"/>
                </a:cubicBezTo>
                <a:cubicBezTo>
                  <a:pt x="636768" y="1156959"/>
                  <a:pt x="439487" y="1304654"/>
                  <a:pt x="281464" y="1493146"/>
                </a:cubicBezTo>
                <a:close/>
                <a:moveTo>
                  <a:pt x="1469785" y="2515107"/>
                </a:moveTo>
                <a:cubicBezTo>
                  <a:pt x="1283000" y="2508124"/>
                  <a:pt x="1100523" y="2472287"/>
                  <a:pt x="927628" y="2411229"/>
                </a:cubicBezTo>
                <a:cubicBezTo>
                  <a:pt x="876831" y="2520843"/>
                  <a:pt x="814172" y="2626182"/>
                  <a:pt x="738220" y="2724387"/>
                </a:cubicBezTo>
                <a:cubicBezTo>
                  <a:pt x="944637" y="2881665"/>
                  <a:pt x="1196120" y="2982471"/>
                  <a:pt x="1469785" y="3005418"/>
                </a:cubicBezTo>
                <a:close/>
                <a:moveTo>
                  <a:pt x="1469785" y="1673146"/>
                </a:moveTo>
                <a:lnTo>
                  <a:pt x="1112275" y="1673146"/>
                </a:lnTo>
                <a:cubicBezTo>
                  <a:pt x="1105327" y="1858153"/>
                  <a:pt x="1070032" y="2042144"/>
                  <a:pt x="1008001" y="2219039"/>
                </a:cubicBezTo>
                <a:cubicBezTo>
                  <a:pt x="1155519" y="2270408"/>
                  <a:pt x="1310845" y="2300826"/>
                  <a:pt x="1469785" y="2307834"/>
                </a:cubicBezTo>
                <a:close/>
                <a:moveTo>
                  <a:pt x="1469785" y="898989"/>
                </a:moveTo>
                <a:cubicBezTo>
                  <a:pt x="1315103" y="907762"/>
                  <a:pt x="1164166" y="938783"/>
                  <a:pt x="1020939" y="990066"/>
                </a:cubicBezTo>
                <a:cubicBezTo>
                  <a:pt x="1074574" y="1153655"/>
                  <a:pt x="1105461" y="1322925"/>
                  <a:pt x="1112368" y="1493146"/>
                </a:cubicBezTo>
                <a:lnTo>
                  <a:pt x="1469785" y="1493146"/>
                </a:lnTo>
                <a:close/>
                <a:moveTo>
                  <a:pt x="1469785" y="182141"/>
                </a:moveTo>
                <a:cubicBezTo>
                  <a:pt x="1199839" y="204777"/>
                  <a:pt x="951477" y="303168"/>
                  <a:pt x="746615" y="456764"/>
                </a:cubicBezTo>
                <a:cubicBezTo>
                  <a:pt x="828296" y="562801"/>
                  <a:pt x="894225" y="677310"/>
                  <a:pt x="947434" y="796072"/>
                </a:cubicBezTo>
                <a:cubicBezTo>
                  <a:pt x="1113886" y="736067"/>
                  <a:pt x="1289644" y="700323"/>
                  <a:pt x="1469785" y="691530"/>
                </a:cubicBezTo>
                <a:close/>
                <a:moveTo>
                  <a:pt x="2150063" y="992171"/>
                </a:moveTo>
                <a:cubicBezTo>
                  <a:pt x="1990712" y="935501"/>
                  <a:pt x="1822242" y="902595"/>
                  <a:pt x="1649785" y="897224"/>
                </a:cubicBezTo>
                <a:lnTo>
                  <a:pt x="1649785" y="1493146"/>
                </a:lnTo>
                <a:lnTo>
                  <a:pt x="2063712" y="1493146"/>
                </a:lnTo>
                <a:cubicBezTo>
                  <a:pt x="2069089" y="1323887"/>
                  <a:pt x="2098366" y="1155330"/>
                  <a:pt x="2150063" y="992171"/>
                </a:cubicBezTo>
                <a:close/>
                <a:moveTo>
                  <a:pt x="2168848" y="2199110"/>
                </a:moveTo>
                <a:cubicBezTo>
                  <a:pt x="2108555" y="2028681"/>
                  <a:pt x="2073581" y="1851532"/>
                  <a:pt x="2065295" y="1673146"/>
                </a:cubicBezTo>
                <a:lnTo>
                  <a:pt x="1649785" y="1673146"/>
                </a:lnTo>
                <a:lnTo>
                  <a:pt x="1649785" y="2307299"/>
                </a:lnTo>
                <a:cubicBezTo>
                  <a:pt x="1829404" y="2299517"/>
                  <a:pt x="2004315" y="2261965"/>
                  <a:pt x="2168848" y="2199110"/>
                </a:cubicBezTo>
                <a:close/>
                <a:moveTo>
                  <a:pt x="2422394" y="446879"/>
                </a:moveTo>
                <a:cubicBezTo>
                  <a:pt x="2204309" y="287209"/>
                  <a:pt x="1938140" y="189883"/>
                  <a:pt x="1649785" y="178919"/>
                </a:cubicBezTo>
                <a:lnTo>
                  <a:pt x="1649785" y="689876"/>
                </a:lnTo>
                <a:cubicBezTo>
                  <a:pt x="1846998" y="695154"/>
                  <a:pt x="2039668" y="732502"/>
                  <a:pt x="2221721" y="797410"/>
                </a:cubicBezTo>
                <a:cubicBezTo>
                  <a:pt x="2275056" y="675360"/>
                  <a:pt x="2341760" y="557662"/>
                  <a:pt x="2422394" y="446879"/>
                </a:cubicBezTo>
                <a:close/>
                <a:moveTo>
                  <a:pt x="2447278" y="2722123"/>
                </a:moveTo>
                <a:cubicBezTo>
                  <a:pt x="2366121" y="2618714"/>
                  <a:pt x="2299534" y="2507403"/>
                  <a:pt x="2246145" y="2391362"/>
                </a:cubicBezTo>
                <a:cubicBezTo>
                  <a:pt x="2057375" y="2464119"/>
                  <a:pt x="1856285" y="2506958"/>
                  <a:pt x="1649785" y="2514779"/>
                </a:cubicBezTo>
                <a:lnTo>
                  <a:pt x="1649785" y="3008639"/>
                </a:lnTo>
                <a:cubicBezTo>
                  <a:pt x="1949198" y="2997255"/>
                  <a:pt x="2224691" y="2892757"/>
                  <a:pt x="2447278" y="2722123"/>
                </a:cubicBezTo>
                <a:close/>
                <a:moveTo>
                  <a:pt x="2878934" y="1493146"/>
                </a:moveTo>
                <a:cubicBezTo>
                  <a:pt x="2723190" y="1307255"/>
                  <a:pt x="2529440" y="1161128"/>
                  <a:pt x="2313862" y="1060620"/>
                </a:cubicBezTo>
                <a:cubicBezTo>
                  <a:pt x="2270535" y="1201714"/>
                  <a:pt x="2245604" y="1347104"/>
                  <a:pt x="2240109" y="1493146"/>
                </a:cubicBezTo>
                <a:close/>
                <a:moveTo>
                  <a:pt x="2890636" y="1673146"/>
                </a:moveTo>
                <a:lnTo>
                  <a:pt x="2241814" y="1673146"/>
                </a:lnTo>
                <a:cubicBezTo>
                  <a:pt x="2249736" y="1827102"/>
                  <a:pt x="2279520" y="1979973"/>
                  <a:pt x="2329964" y="2127513"/>
                </a:cubicBezTo>
                <a:cubicBezTo>
                  <a:pt x="2545677" y="2019923"/>
                  <a:pt x="2738160" y="1866413"/>
                  <a:pt x="2890636" y="1673146"/>
                </a:cubicBezTo>
                <a:close/>
                <a:moveTo>
                  <a:pt x="2973035" y="1284386"/>
                </a:moveTo>
                <a:cubicBezTo>
                  <a:pt x="2912066" y="1001840"/>
                  <a:pt x="2765308" y="751379"/>
                  <a:pt x="2561381" y="561108"/>
                </a:cubicBezTo>
                <a:cubicBezTo>
                  <a:pt x="2489321" y="656437"/>
                  <a:pt x="2431363" y="759225"/>
                  <a:pt x="2384553" y="865647"/>
                </a:cubicBezTo>
                <a:cubicBezTo>
                  <a:pt x="2604520" y="964977"/>
                  <a:pt x="2804622" y="1106677"/>
                  <a:pt x="2973035" y="1284386"/>
                </a:cubicBezTo>
                <a:close/>
                <a:moveTo>
                  <a:pt x="2974277" y="1897328"/>
                </a:moveTo>
                <a:cubicBezTo>
                  <a:pt x="2812488" y="2073933"/>
                  <a:pt x="2619878" y="2216690"/>
                  <a:pt x="2407486" y="2319665"/>
                </a:cubicBezTo>
                <a:cubicBezTo>
                  <a:pt x="2454169" y="2420503"/>
                  <a:pt x="2511856" y="2517376"/>
                  <a:pt x="2582047" y="2607468"/>
                </a:cubicBezTo>
                <a:cubicBezTo>
                  <a:pt x="2776399" y="2417974"/>
                  <a:pt x="2916061" y="2172750"/>
                  <a:pt x="2974277" y="1897328"/>
                </a:cubicBezTo>
                <a:close/>
                <a:moveTo>
                  <a:pt x="3185463" y="1593779"/>
                </a:moveTo>
                <a:cubicBezTo>
                  <a:pt x="3185463" y="2473999"/>
                  <a:pt x="2471904" y="3187558"/>
                  <a:pt x="1591684" y="3187558"/>
                </a:cubicBezTo>
                <a:cubicBezTo>
                  <a:pt x="738111" y="3187558"/>
                  <a:pt x="41261" y="2516549"/>
                  <a:pt x="1913" y="1673146"/>
                </a:cubicBezTo>
                <a:lnTo>
                  <a:pt x="0" y="1673146"/>
                </a:lnTo>
                <a:lnTo>
                  <a:pt x="0" y="1493146"/>
                </a:lnTo>
                <a:lnTo>
                  <a:pt x="2750" y="1493146"/>
                </a:lnTo>
                <a:cubicBezTo>
                  <a:pt x="50490" y="700174"/>
                  <a:pt x="679654" y="64473"/>
                  <a:pt x="1469785" y="6156"/>
                </a:cubicBezTo>
                <a:lnTo>
                  <a:pt x="1469785" y="0"/>
                </a:lnTo>
                <a:lnTo>
                  <a:pt x="1591684" y="0"/>
                </a:lnTo>
                <a:lnTo>
                  <a:pt x="1649785" y="0"/>
                </a:lnTo>
                <a:lnTo>
                  <a:pt x="1649785" y="2934"/>
                </a:lnTo>
                <a:cubicBezTo>
                  <a:pt x="2503127" y="31654"/>
                  <a:pt x="3185463" y="733032"/>
                  <a:pt x="3185463" y="159377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pic>
        <p:nvPicPr>
          <p:cNvPr id="74" name="Picture 73" descr="A magnifying glass and a piece of paper&#10;&#10;Description automatically generated with medium confidence">
            <a:extLst>
              <a:ext uri="{FF2B5EF4-FFF2-40B4-BE49-F238E27FC236}">
                <a16:creationId xmlns:a16="http://schemas.microsoft.com/office/drawing/2014/main" id="{7C6501FC-DE0F-D63C-BC07-AF6D565ABAA7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8306" y="4032064"/>
            <a:ext cx="620720" cy="620720"/>
          </a:xfrm>
          <a:prstGeom prst="rect">
            <a:avLst/>
          </a:prstGeom>
        </p:spPr>
      </p:pic>
      <p:pic>
        <p:nvPicPr>
          <p:cNvPr id="80" name="Picture 79" descr="A picture containing symbol, graphics, font, screenshot&#10;&#10;Description automatically generated">
            <a:extLst>
              <a:ext uri="{FF2B5EF4-FFF2-40B4-BE49-F238E27FC236}">
                <a16:creationId xmlns:a16="http://schemas.microsoft.com/office/drawing/2014/main" id="{8F6AB353-FD09-B088-8717-D849337BBB3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930012" y="2445088"/>
            <a:ext cx="620720" cy="620720"/>
          </a:xfrm>
          <a:prstGeom prst="rect">
            <a:avLst/>
          </a:prstGeom>
        </p:spPr>
      </p:pic>
      <p:sp>
        <p:nvSpPr>
          <p:cNvPr id="81" name="Trapezoid 28">
            <a:extLst>
              <a:ext uri="{FF2B5EF4-FFF2-40B4-BE49-F238E27FC236}">
                <a16:creationId xmlns:a16="http://schemas.microsoft.com/office/drawing/2014/main" id="{F246F009-6A71-A61F-0946-A5BFFBBDAD6A}"/>
              </a:ext>
            </a:extLst>
          </p:cNvPr>
          <p:cNvSpPr>
            <a:spLocks noChangeAspect="1"/>
          </p:cNvSpPr>
          <p:nvPr/>
        </p:nvSpPr>
        <p:spPr>
          <a:xfrm>
            <a:off x="9188721" y="5141176"/>
            <a:ext cx="621792" cy="753550"/>
          </a:xfrm>
          <a:custGeom>
            <a:avLst/>
            <a:gdLst/>
            <a:ahLst/>
            <a:cxnLst/>
            <a:rect l="l" t="t" r="r" b="b"/>
            <a:pathLst>
              <a:path w="2664297" h="3228846">
                <a:moveTo>
                  <a:pt x="2006233" y="1910002"/>
                </a:moveTo>
                <a:cubicBezTo>
                  <a:pt x="2195393" y="2270441"/>
                  <a:pt x="2396463" y="2592453"/>
                  <a:pt x="2218318" y="2693318"/>
                </a:cubicBezTo>
                <a:cubicBezTo>
                  <a:pt x="1760490" y="2959655"/>
                  <a:pt x="875097" y="3011972"/>
                  <a:pt x="413381" y="2693318"/>
                </a:cubicBezTo>
                <a:cubicBezTo>
                  <a:pt x="278026" y="2578660"/>
                  <a:pt x="448417" y="2270210"/>
                  <a:pt x="622358" y="1918652"/>
                </a:cubicBezTo>
                <a:close/>
                <a:moveTo>
                  <a:pt x="998355" y="318176"/>
                </a:moveTo>
                <a:lnTo>
                  <a:pt x="1054483" y="938365"/>
                </a:lnTo>
                <a:cubicBezTo>
                  <a:pt x="1073419" y="1202005"/>
                  <a:pt x="-94533" y="2544942"/>
                  <a:pt x="263185" y="2803859"/>
                </a:cubicBezTo>
                <a:cubicBezTo>
                  <a:pt x="799752" y="3120272"/>
                  <a:pt x="1828684" y="3068324"/>
                  <a:pt x="2360732" y="2803859"/>
                </a:cubicBezTo>
                <a:cubicBezTo>
                  <a:pt x="2817826" y="2582721"/>
                  <a:pt x="1567592" y="1249230"/>
                  <a:pt x="1559424" y="938364"/>
                </a:cubicBezTo>
                <a:lnTo>
                  <a:pt x="1635785" y="320808"/>
                </a:lnTo>
                <a:lnTo>
                  <a:pt x="1616510" y="323841"/>
                </a:lnTo>
                <a:cubicBezTo>
                  <a:pt x="1541035" y="362546"/>
                  <a:pt x="1432716" y="386340"/>
                  <a:pt x="1312455" y="386340"/>
                </a:cubicBezTo>
                <a:cubicBezTo>
                  <a:pt x="1186664" y="386340"/>
                  <a:pt x="1073940" y="360308"/>
                  <a:pt x="998355" y="318176"/>
                </a:cubicBezTo>
                <a:close/>
                <a:moveTo>
                  <a:pt x="1312455" y="60748"/>
                </a:moveTo>
                <a:cubicBezTo>
                  <a:pt x="1155275" y="60748"/>
                  <a:pt x="1027857" y="120035"/>
                  <a:pt x="1027857" y="193171"/>
                </a:cubicBezTo>
                <a:cubicBezTo>
                  <a:pt x="1027857" y="266307"/>
                  <a:pt x="1155275" y="325594"/>
                  <a:pt x="1312455" y="325594"/>
                </a:cubicBezTo>
                <a:cubicBezTo>
                  <a:pt x="1469634" y="325594"/>
                  <a:pt x="1597052" y="266307"/>
                  <a:pt x="1597052" y="193171"/>
                </a:cubicBezTo>
                <a:cubicBezTo>
                  <a:pt x="1597052" y="120035"/>
                  <a:pt x="1469634" y="60748"/>
                  <a:pt x="1312455" y="60748"/>
                </a:cubicBezTo>
                <a:close/>
                <a:moveTo>
                  <a:pt x="1312455" y="0"/>
                </a:moveTo>
                <a:cubicBezTo>
                  <a:pt x="1537130" y="0"/>
                  <a:pt x="1720121" y="83046"/>
                  <a:pt x="1726235" y="186847"/>
                </a:cubicBezTo>
                <a:cubicBezTo>
                  <a:pt x="1726742" y="186524"/>
                  <a:pt x="1727174" y="186120"/>
                  <a:pt x="1727606" y="185717"/>
                </a:cubicBezTo>
                <a:lnTo>
                  <a:pt x="1727102" y="190850"/>
                </a:lnTo>
                <a:cubicBezTo>
                  <a:pt x="1727595" y="191614"/>
                  <a:pt x="1727605" y="192391"/>
                  <a:pt x="1727605" y="193170"/>
                </a:cubicBezTo>
                <a:lnTo>
                  <a:pt x="1726271" y="199326"/>
                </a:lnTo>
                <a:lnTo>
                  <a:pt x="1655630" y="919826"/>
                </a:lnTo>
                <a:cubicBezTo>
                  <a:pt x="1665213" y="1268678"/>
                  <a:pt x="3079202" y="2735754"/>
                  <a:pt x="2542920" y="2983914"/>
                </a:cubicBezTo>
                <a:cubicBezTo>
                  <a:pt x="1918698" y="3280693"/>
                  <a:pt x="711513" y="3338989"/>
                  <a:pt x="81991" y="2983914"/>
                </a:cubicBezTo>
                <a:cubicBezTo>
                  <a:pt x="-337699" y="2693358"/>
                  <a:pt x="991496" y="1215684"/>
                  <a:pt x="969280" y="919828"/>
                </a:cubicBezTo>
                <a:lnTo>
                  <a:pt x="898640" y="199335"/>
                </a:lnTo>
                <a:cubicBezTo>
                  <a:pt x="897375" y="197339"/>
                  <a:pt x="897304" y="195258"/>
                  <a:pt x="897304" y="193170"/>
                </a:cubicBezTo>
                <a:lnTo>
                  <a:pt x="897808" y="190847"/>
                </a:lnTo>
                <a:lnTo>
                  <a:pt x="897305" y="185717"/>
                </a:lnTo>
                <a:lnTo>
                  <a:pt x="898687" y="186789"/>
                </a:lnTo>
                <a:cubicBezTo>
                  <a:pt x="904857" y="83015"/>
                  <a:pt x="1087821" y="0"/>
                  <a:pt x="131245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b="1" dirty="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9237CD88-15A1-44E8-1199-7743F5278F7C}"/>
              </a:ext>
            </a:extLst>
          </p:cNvPr>
          <p:cNvSpPr txBox="1"/>
          <p:nvPr/>
        </p:nvSpPr>
        <p:spPr>
          <a:xfrm>
            <a:off x="372279" y="3825081"/>
            <a:ext cx="3976866" cy="4160024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Configured Reports are replica of existing templates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Customizable header and footer of export PDFs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Capture and preserve the state of project at any point of time using Baselines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Compare baselines to check the difference between two revisions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Reuse or branch the data for effective sequential or parallel project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2" name="Footer Placeholder 2">
            <a:extLst>
              <a:ext uri="{FF2B5EF4-FFF2-40B4-BE49-F238E27FC236}">
                <a16:creationId xmlns:a16="http://schemas.microsoft.com/office/drawing/2014/main" id="{B256EA4E-0C21-BF6B-1CBB-A48438B5650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6872286" y="7204902"/>
            <a:ext cx="2814638" cy="185378"/>
          </a:xfrm>
        </p:spPr>
        <p:txBody>
          <a:bodyPr/>
          <a:lstStyle/>
          <a:p>
            <a:r>
              <a:rPr lang="en-US"/>
              <a:t>TCS Confidential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5277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47514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D0ACCDC6-7347-E8C5-F942-2F49B2E64FED}"/>
              </a:ext>
            </a:extLst>
          </p:cNvPr>
          <p:cNvSpPr txBox="1"/>
          <p:nvPr/>
        </p:nvSpPr>
        <p:spPr>
          <a:xfrm>
            <a:off x="533400" y="221088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200" b="1" dirty="0"/>
              <a:t>Polarion Work Items for JJSV Equipment pFMEA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DF44F58-467E-5A79-2881-13271AD95A61}"/>
              </a:ext>
            </a:extLst>
          </p:cNvPr>
          <p:cNvGrpSpPr/>
          <p:nvPr/>
        </p:nvGrpSpPr>
        <p:grpSpPr>
          <a:xfrm>
            <a:off x="968920" y="1214074"/>
            <a:ext cx="11146881" cy="3198420"/>
            <a:chOff x="19190" y="-2141788"/>
            <a:chExt cx="10459351" cy="3198420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81C6AA0-206F-B1FF-8CF7-81C630D989D1}"/>
                </a:ext>
              </a:extLst>
            </p:cNvPr>
            <p:cNvGrpSpPr/>
            <p:nvPr/>
          </p:nvGrpSpPr>
          <p:grpSpPr>
            <a:xfrm>
              <a:off x="19190" y="507991"/>
              <a:ext cx="1121930" cy="548640"/>
              <a:chOff x="524818" y="339740"/>
              <a:chExt cx="880189" cy="548640"/>
            </a:xfrm>
          </p:grpSpPr>
          <p:sp>
            <p:nvSpPr>
              <p:cNvPr id="31" name="Rectangle: Rounded Corners 30">
                <a:extLst>
                  <a:ext uri="{FF2B5EF4-FFF2-40B4-BE49-F238E27FC236}">
                    <a16:creationId xmlns:a16="http://schemas.microsoft.com/office/drawing/2014/main" id="{DEA9F0FE-B23F-C0F1-0342-C500EBC4CC01}"/>
                  </a:ext>
                </a:extLst>
              </p:cNvPr>
              <p:cNvSpPr/>
              <p:nvPr/>
            </p:nvSpPr>
            <p:spPr bwMode="auto">
              <a:xfrm>
                <a:off x="524818" y="339740"/>
                <a:ext cx="880189" cy="548640"/>
              </a:xfrm>
              <a:prstGeom prst="roundRect">
                <a:avLst>
                  <a:gd name="adj" fmla="val 8143"/>
                </a:avLst>
              </a:prstGeom>
              <a:solidFill>
                <a:schemeClr val="bg1"/>
              </a:solidFill>
              <a:ln w="31750" cap="flat" cmpd="sng" algn="ctr">
                <a:solidFill>
                  <a:srgbClr val="C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>
                  <a:lnSpc>
                    <a:spcPct val="107000"/>
                  </a:lnSpc>
                </a:pPr>
                <a:r>
                  <a:rPr lang="en-US" sz="1600" b="1" dirty="0">
                    <a:solidFill>
                      <a:schemeClr val="tx2"/>
                    </a:solidFill>
                  </a:rPr>
                  <a:t>     Function</a:t>
                </a:r>
              </a:p>
            </p:txBody>
          </p:sp>
          <p:pic>
            <p:nvPicPr>
              <p:cNvPr id="32" name="Picture 4">
                <a:extLst>
                  <a:ext uri="{FF2B5EF4-FFF2-40B4-BE49-F238E27FC236}">
                    <a16:creationId xmlns:a16="http://schemas.microsoft.com/office/drawing/2014/main" id="{C42EE836-4850-DD29-5F19-DCAA036DD53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0741" y="525616"/>
                <a:ext cx="192024" cy="19202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9066A0B8-5013-0B8F-7FD5-95CB1A2343BE}"/>
                </a:ext>
              </a:extLst>
            </p:cNvPr>
            <p:cNvGrpSpPr/>
            <p:nvPr/>
          </p:nvGrpSpPr>
          <p:grpSpPr>
            <a:xfrm>
              <a:off x="1442291" y="494929"/>
              <a:ext cx="1029442" cy="513978"/>
              <a:chOff x="1013910" y="1410293"/>
              <a:chExt cx="552720" cy="513978"/>
            </a:xfrm>
          </p:grpSpPr>
          <p:sp>
            <p:nvSpPr>
              <p:cNvPr id="29" name="Rectangle: Rounded Corners 28">
                <a:extLst>
                  <a:ext uri="{FF2B5EF4-FFF2-40B4-BE49-F238E27FC236}">
                    <a16:creationId xmlns:a16="http://schemas.microsoft.com/office/drawing/2014/main" id="{8B2A8775-896B-8B30-DCB7-62855C423167}"/>
                  </a:ext>
                </a:extLst>
              </p:cNvPr>
              <p:cNvSpPr/>
              <p:nvPr/>
            </p:nvSpPr>
            <p:spPr bwMode="auto">
              <a:xfrm>
                <a:off x="1013910" y="1410293"/>
                <a:ext cx="552720" cy="513978"/>
              </a:xfrm>
              <a:prstGeom prst="roundRect">
                <a:avLst>
                  <a:gd name="adj" fmla="val 8143"/>
                </a:avLst>
              </a:prstGeom>
              <a:solidFill>
                <a:schemeClr val="bg1"/>
              </a:solidFill>
              <a:ln w="31750" cap="flat" cmpd="sng" algn="ctr">
                <a:solidFill>
                  <a:srgbClr val="C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>
                  <a:lnSpc>
                    <a:spcPct val="107000"/>
                  </a:lnSpc>
                </a:pPr>
                <a:r>
                  <a:rPr lang="en-US" sz="1600" b="1" dirty="0">
                    <a:solidFill>
                      <a:schemeClr val="tx2"/>
                    </a:solidFill>
                  </a:rPr>
                  <a:t> Hazard</a:t>
                </a:r>
              </a:p>
            </p:txBody>
          </p:sp>
          <p:pic>
            <p:nvPicPr>
              <p:cNvPr id="30" name="Picture 8">
                <a:extLst>
                  <a:ext uri="{FF2B5EF4-FFF2-40B4-BE49-F238E27FC236}">
                    <a16:creationId xmlns:a16="http://schemas.microsoft.com/office/drawing/2014/main" id="{4E3E18DC-0C0E-D6DB-573B-E511417136B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32309" y="1574142"/>
                <a:ext cx="103100" cy="16393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8B72E6F1-2F1D-474A-0B39-1B41466621CA}"/>
                </a:ext>
              </a:extLst>
            </p:cNvPr>
            <p:cNvSpPr/>
            <p:nvPr/>
          </p:nvSpPr>
          <p:spPr bwMode="auto">
            <a:xfrm>
              <a:off x="447835" y="-2141788"/>
              <a:ext cx="1415701" cy="548640"/>
            </a:xfrm>
            <a:prstGeom prst="roundRect">
              <a:avLst>
                <a:gd name="adj" fmla="val 8143"/>
              </a:avLst>
            </a:prstGeom>
            <a:solidFill>
              <a:schemeClr val="bg1"/>
            </a:solidFill>
            <a:ln w="31750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>
                <a:lnSpc>
                  <a:spcPct val="107000"/>
                </a:lnSpc>
              </a:pPr>
              <a:r>
                <a:rPr lang="en-US" sz="1600" b="1" dirty="0">
                  <a:solidFill>
                    <a:schemeClr val="tx2"/>
                  </a:solidFill>
                </a:rPr>
                <a:t>Risk Record</a:t>
              </a:r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8287718A-7771-BAA6-7C13-C0BE3BD6B2AD}"/>
                </a:ext>
              </a:extLst>
            </p:cNvPr>
            <p:cNvGrpSpPr/>
            <p:nvPr/>
          </p:nvGrpSpPr>
          <p:grpSpPr>
            <a:xfrm>
              <a:off x="490662" y="-1929767"/>
              <a:ext cx="9987879" cy="2986399"/>
              <a:chOff x="-304895" y="-1419706"/>
              <a:chExt cx="7840163" cy="2986399"/>
            </a:xfrm>
          </p:grpSpPr>
          <p:pic>
            <p:nvPicPr>
              <p:cNvPr id="27" name="Picture 14">
                <a:extLst>
                  <a:ext uri="{FF2B5EF4-FFF2-40B4-BE49-F238E27FC236}">
                    <a16:creationId xmlns:a16="http://schemas.microsoft.com/office/drawing/2014/main" id="{9FAD3973-A4B1-B3DF-1175-6689C8C271F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304895" y="-1419706"/>
                <a:ext cx="141435" cy="14143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8" name="Rectangle: Rounded Corners 27">
                <a:extLst>
                  <a:ext uri="{FF2B5EF4-FFF2-40B4-BE49-F238E27FC236}">
                    <a16:creationId xmlns:a16="http://schemas.microsoft.com/office/drawing/2014/main" id="{9405FD73-12D8-9150-9CD3-349E7F4285E9}"/>
                  </a:ext>
                </a:extLst>
              </p:cNvPr>
              <p:cNvSpPr/>
              <p:nvPr/>
            </p:nvSpPr>
            <p:spPr bwMode="auto">
              <a:xfrm>
                <a:off x="6596596" y="1018053"/>
                <a:ext cx="938672" cy="548640"/>
              </a:xfrm>
              <a:prstGeom prst="roundRect">
                <a:avLst>
                  <a:gd name="adj" fmla="val 8143"/>
                </a:avLst>
              </a:prstGeom>
              <a:solidFill>
                <a:schemeClr val="bg1"/>
              </a:solidFill>
              <a:ln w="31750" cap="flat" cmpd="sng" algn="ctr">
                <a:solidFill>
                  <a:srgbClr val="C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>
                  <a:lnSpc>
                    <a:spcPct val="107000"/>
                  </a:lnSpc>
                </a:pPr>
                <a:r>
                  <a:rPr lang="en-US" sz="1600" b="1" dirty="0">
                    <a:solidFill>
                      <a:schemeClr val="tx2"/>
                    </a:solidFill>
                  </a:rPr>
                  <a:t>Harm </a:t>
                </a:r>
              </a:p>
              <a:p>
                <a:pPr algn="ctr">
                  <a:lnSpc>
                    <a:spcPct val="107000"/>
                  </a:lnSpc>
                </a:pPr>
                <a:r>
                  <a:rPr lang="en-US" sz="1100" dirty="0">
                    <a:solidFill>
                      <a:schemeClr val="tx2"/>
                    </a:solidFill>
                  </a:rPr>
                  <a:t>(Master)</a:t>
                </a: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5742DE3D-D62B-C5CE-9F50-3C10361D2FE6}"/>
                </a:ext>
              </a:extLst>
            </p:cNvPr>
            <p:cNvGrpSpPr/>
            <p:nvPr/>
          </p:nvGrpSpPr>
          <p:grpSpPr>
            <a:xfrm>
              <a:off x="7209266" y="507992"/>
              <a:ext cx="1120597" cy="525076"/>
              <a:chOff x="6882162" y="229273"/>
              <a:chExt cx="1086688" cy="525076"/>
            </a:xfrm>
          </p:grpSpPr>
          <p:sp>
            <p:nvSpPr>
              <p:cNvPr id="25" name="Rectangle: Rounded Corners 24">
                <a:extLst>
                  <a:ext uri="{FF2B5EF4-FFF2-40B4-BE49-F238E27FC236}">
                    <a16:creationId xmlns:a16="http://schemas.microsoft.com/office/drawing/2014/main" id="{F8F641C6-CA89-242F-1C8B-6CC2BD9309B6}"/>
                  </a:ext>
                </a:extLst>
              </p:cNvPr>
              <p:cNvSpPr/>
              <p:nvPr/>
            </p:nvSpPr>
            <p:spPr bwMode="auto">
              <a:xfrm>
                <a:off x="6882162" y="229273"/>
                <a:ext cx="1086688" cy="525076"/>
              </a:xfrm>
              <a:prstGeom prst="roundRect">
                <a:avLst>
                  <a:gd name="adj" fmla="val 8143"/>
                </a:avLst>
              </a:prstGeom>
              <a:solidFill>
                <a:schemeClr val="bg1"/>
              </a:solidFill>
              <a:ln w="31750" cap="flat" cmpd="sng" algn="ctr">
                <a:solidFill>
                  <a:srgbClr val="C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>
                  <a:lnSpc>
                    <a:spcPct val="107000"/>
                  </a:lnSpc>
                </a:pPr>
                <a:r>
                  <a:rPr lang="en-US" sz="1600" b="1" dirty="0">
                    <a:solidFill>
                      <a:schemeClr val="tx2"/>
                    </a:solidFill>
                  </a:rPr>
                  <a:t> Risk </a:t>
                </a:r>
              </a:p>
              <a:p>
                <a:pPr algn="ctr">
                  <a:lnSpc>
                    <a:spcPct val="107000"/>
                  </a:lnSpc>
                </a:pPr>
                <a:r>
                  <a:rPr lang="en-US" sz="1600" b="1" dirty="0">
                    <a:solidFill>
                      <a:schemeClr val="tx2"/>
                    </a:solidFill>
                  </a:rPr>
                  <a:t>Control</a:t>
                </a:r>
              </a:p>
            </p:txBody>
          </p:sp>
          <p:pic>
            <p:nvPicPr>
              <p:cNvPr id="26" name="Picture 16">
                <a:extLst>
                  <a:ext uri="{FF2B5EF4-FFF2-40B4-BE49-F238E27FC236}">
                    <a16:creationId xmlns:a16="http://schemas.microsoft.com/office/drawing/2014/main" id="{14146F41-635E-F80B-8799-744E534C808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974744" y="376978"/>
                <a:ext cx="174728" cy="1747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982E4C9B-9BCC-8E25-4650-DBA49485C877}"/>
                </a:ext>
              </a:extLst>
            </p:cNvPr>
            <p:cNvSpPr/>
            <p:nvPr/>
          </p:nvSpPr>
          <p:spPr bwMode="auto">
            <a:xfrm>
              <a:off x="4191438" y="507991"/>
              <a:ext cx="1294895" cy="525383"/>
            </a:xfrm>
            <a:prstGeom prst="roundRect">
              <a:avLst>
                <a:gd name="adj" fmla="val 8143"/>
              </a:avLst>
            </a:prstGeom>
            <a:solidFill>
              <a:schemeClr val="bg1"/>
            </a:solidFill>
            <a:ln w="31750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>
                <a:lnSpc>
                  <a:spcPct val="107000"/>
                </a:lnSpc>
              </a:pPr>
              <a:r>
                <a:rPr lang="en-US" sz="1600" b="1" dirty="0">
                  <a:solidFill>
                    <a:schemeClr val="tx2"/>
                  </a:solidFill>
                </a:rPr>
                <a:t>    Cause of Failure</a:t>
              </a:r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F27C2261-9055-6A52-3C3C-CBB40335673D}"/>
                </a:ext>
              </a:extLst>
            </p:cNvPr>
            <p:cNvGrpSpPr/>
            <p:nvPr/>
          </p:nvGrpSpPr>
          <p:grpSpPr>
            <a:xfrm>
              <a:off x="2670753" y="494929"/>
              <a:ext cx="1296068" cy="544071"/>
              <a:chOff x="2310083" y="1811171"/>
              <a:chExt cx="986539" cy="544071"/>
            </a:xfrm>
          </p:grpSpPr>
          <p:sp>
            <p:nvSpPr>
              <p:cNvPr id="23" name="Rectangle: Rounded Corners 22">
                <a:extLst>
                  <a:ext uri="{FF2B5EF4-FFF2-40B4-BE49-F238E27FC236}">
                    <a16:creationId xmlns:a16="http://schemas.microsoft.com/office/drawing/2014/main" id="{9C900D18-7D7C-8BF3-CDD8-81EAF46CEA02}"/>
                  </a:ext>
                </a:extLst>
              </p:cNvPr>
              <p:cNvSpPr/>
              <p:nvPr/>
            </p:nvSpPr>
            <p:spPr bwMode="auto">
              <a:xfrm>
                <a:off x="2310083" y="1811171"/>
                <a:ext cx="986539" cy="544071"/>
              </a:xfrm>
              <a:prstGeom prst="roundRect">
                <a:avLst>
                  <a:gd name="adj" fmla="val 8143"/>
                </a:avLst>
              </a:prstGeom>
              <a:solidFill>
                <a:schemeClr val="bg1"/>
              </a:solidFill>
              <a:ln w="31750" cap="flat" cmpd="sng" algn="ctr">
                <a:solidFill>
                  <a:srgbClr val="C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>
                  <a:lnSpc>
                    <a:spcPct val="107000"/>
                  </a:lnSpc>
                </a:pPr>
                <a:r>
                  <a:rPr lang="en-US" sz="1600" b="1" dirty="0">
                    <a:solidFill>
                      <a:schemeClr val="tx2"/>
                    </a:solidFill>
                  </a:rPr>
                  <a:t>   Hazardous Situation</a:t>
                </a:r>
              </a:p>
            </p:txBody>
          </p:sp>
          <p:pic>
            <p:nvPicPr>
              <p:cNvPr id="24" name="Picture 20">
                <a:extLst>
                  <a:ext uri="{FF2B5EF4-FFF2-40B4-BE49-F238E27FC236}">
                    <a16:creationId xmlns:a16="http://schemas.microsoft.com/office/drawing/2014/main" id="{ED6BB99E-DACD-91BD-759D-63BE8E427AE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52754" y="1996450"/>
                <a:ext cx="146164" cy="14616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1" name="Picture 12">
              <a:extLst>
                <a:ext uri="{FF2B5EF4-FFF2-40B4-BE49-F238E27FC236}">
                  <a16:creationId xmlns:a16="http://schemas.microsoft.com/office/drawing/2014/main" id="{D699E48C-F83F-F364-3797-9692B762025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67987" y="661934"/>
              <a:ext cx="192024" cy="1920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10">
              <a:extLst>
                <a:ext uri="{FF2B5EF4-FFF2-40B4-BE49-F238E27FC236}">
                  <a16:creationId xmlns:a16="http://schemas.microsoft.com/office/drawing/2014/main" id="{FEC216F9-B465-0EBA-B23A-BC3E1D10A9C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06039" y="703828"/>
              <a:ext cx="170575" cy="1926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37B76236-FCF4-5F58-C450-9D07EA201183}"/>
              </a:ext>
            </a:extLst>
          </p:cNvPr>
          <p:cNvCxnSpPr>
            <a:cxnSpLocks/>
            <a:stCxn id="31" idx="0"/>
            <a:endCxn id="16" idx="2"/>
          </p:cNvCxnSpPr>
          <p:nvPr/>
        </p:nvCxnSpPr>
        <p:spPr>
          <a:xfrm rot="5400000" flipH="1" flipV="1">
            <a:off x="822871" y="2506604"/>
            <a:ext cx="2101139" cy="613361"/>
          </a:xfrm>
          <a:prstGeom prst="bentConnector3">
            <a:avLst>
              <a:gd name="adj1" fmla="val 50001"/>
            </a:avLst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1E192898-9D20-100E-3DDF-4B82F0052F10}"/>
              </a:ext>
            </a:extLst>
          </p:cNvPr>
          <p:cNvCxnSpPr>
            <a:cxnSpLocks/>
            <a:stCxn id="29" idx="0"/>
            <a:endCxn id="16" idx="2"/>
          </p:cNvCxnSpPr>
          <p:nvPr/>
        </p:nvCxnSpPr>
        <p:spPr>
          <a:xfrm rot="16200000" flipV="1">
            <a:off x="1563084" y="2379752"/>
            <a:ext cx="2088077" cy="854002"/>
          </a:xfrm>
          <a:prstGeom prst="bentConnector3">
            <a:avLst>
              <a:gd name="adj1" fmla="val 50000"/>
            </a:avLst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2A8D9B63-56D6-8364-78B0-EB5DCB94963B}"/>
              </a:ext>
            </a:extLst>
          </p:cNvPr>
          <p:cNvCxnSpPr>
            <a:cxnSpLocks/>
            <a:stCxn id="23" idx="0"/>
            <a:endCxn id="16" idx="2"/>
          </p:cNvCxnSpPr>
          <p:nvPr/>
        </p:nvCxnSpPr>
        <p:spPr>
          <a:xfrm rot="16200000" flipV="1">
            <a:off x="2288729" y="1654107"/>
            <a:ext cx="2088077" cy="2305291"/>
          </a:xfrm>
          <a:prstGeom prst="bentConnector3">
            <a:avLst>
              <a:gd name="adj1" fmla="val 50000"/>
            </a:avLst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DF43776E-FAB9-AFAF-D214-AF4492514A6E}"/>
              </a:ext>
            </a:extLst>
          </p:cNvPr>
          <p:cNvCxnSpPr>
            <a:cxnSpLocks/>
            <a:stCxn id="19" idx="0"/>
            <a:endCxn id="16" idx="2"/>
          </p:cNvCxnSpPr>
          <p:nvPr/>
        </p:nvCxnSpPr>
        <p:spPr>
          <a:xfrm rot="16200000" flipV="1">
            <a:off x="3092208" y="850628"/>
            <a:ext cx="2101139" cy="3925311"/>
          </a:xfrm>
          <a:prstGeom prst="bentConnector3">
            <a:avLst>
              <a:gd name="adj1" fmla="val 50000"/>
            </a:avLst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9C47F050-84AC-A114-99C1-FC0AC03C9DD0}"/>
              </a:ext>
            </a:extLst>
          </p:cNvPr>
          <p:cNvCxnSpPr>
            <a:cxnSpLocks/>
            <a:stCxn id="25" idx="0"/>
            <a:endCxn id="16" idx="2"/>
          </p:cNvCxnSpPr>
          <p:nvPr/>
        </p:nvCxnSpPr>
        <p:spPr>
          <a:xfrm rot="16200000" flipV="1">
            <a:off x="4653868" y="-711033"/>
            <a:ext cx="2101140" cy="7048634"/>
          </a:xfrm>
          <a:prstGeom prst="bentConnector3">
            <a:avLst>
              <a:gd name="adj1" fmla="val 50000"/>
            </a:avLst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D2F6A734-5DE2-694B-0052-BF42D9162A11}"/>
              </a:ext>
            </a:extLst>
          </p:cNvPr>
          <p:cNvSpPr txBox="1"/>
          <p:nvPr/>
        </p:nvSpPr>
        <p:spPr>
          <a:xfrm>
            <a:off x="4300419" y="2531958"/>
            <a:ext cx="175124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tx2"/>
                </a:solidFill>
              </a:rPr>
              <a:t>Has risk record of</a:t>
            </a:r>
          </a:p>
        </p:txBody>
      </p: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21E9BE3C-0EB1-10EC-446A-4AF9D06671B6}"/>
              </a:ext>
            </a:extLst>
          </p:cNvPr>
          <p:cNvCxnSpPr>
            <a:cxnSpLocks/>
            <a:stCxn id="28" idx="0"/>
            <a:endCxn id="16" idx="0"/>
          </p:cNvCxnSpPr>
          <p:nvPr/>
        </p:nvCxnSpPr>
        <p:spPr>
          <a:xfrm rot="16200000" flipV="1">
            <a:off x="5504468" y="-2110273"/>
            <a:ext cx="2649780" cy="9298473"/>
          </a:xfrm>
          <a:prstGeom prst="bentConnector3">
            <a:avLst>
              <a:gd name="adj1" fmla="val 108627"/>
            </a:avLst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89088BB9-FC79-EE0B-5AB5-1191EF531397}"/>
              </a:ext>
            </a:extLst>
          </p:cNvPr>
          <p:cNvSpPr txBox="1"/>
          <p:nvPr/>
        </p:nvSpPr>
        <p:spPr>
          <a:xfrm>
            <a:off x="5409441" y="1169300"/>
            <a:ext cx="175124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tx2"/>
                </a:solidFill>
              </a:rPr>
              <a:t>Has risk record of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9F52BD3B-6A7E-A493-C8E1-29DF97A4808E}"/>
              </a:ext>
            </a:extLst>
          </p:cNvPr>
          <p:cNvSpPr/>
          <p:nvPr/>
        </p:nvSpPr>
        <p:spPr>
          <a:xfrm>
            <a:off x="742394" y="2481191"/>
            <a:ext cx="9397276" cy="3473704"/>
          </a:xfrm>
          <a:prstGeom prst="rect">
            <a:avLst/>
          </a:prstGeom>
          <a:noFill/>
          <a:ln w="28575"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B3E94659-037F-5F7E-76DB-8960EE5381F9}"/>
              </a:ext>
            </a:extLst>
          </p:cNvPr>
          <p:cNvSpPr/>
          <p:nvPr/>
        </p:nvSpPr>
        <p:spPr>
          <a:xfrm>
            <a:off x="10455915" y="2481189"/>
            <a:ext cx="2102055" cy="3473705"/>
          </a:xfrm>
          <a:prstGeom prst="rect">
            <a:avLst/>
          </a:prstGeom>
          <a:noFill/>
          <a:ln w="28575"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BFBB3F6-5216-F596-00B0-F192738FD539}"/>
              </a:ext>
            </a:extLst>
          </p:cNvPr>
          <p:cNvSpPr txBox="1"/>
          <p:nvPr/>
        </p:nvSpPr>
        <p:spPr>
          <a:xfrm>
            <a:off x="4652632" y="5528330"/>
            <a:ext cx="16887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NPD Projects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724DB55-A4CF-5EF6-AB28-55EC5A899163}"/>
              </a:ext>
            </a:extLst>
          </p:cNvPr>
          <p:cNvSpPr txBox="1"/>
          <p:nvPr/>
        </p:nvSpPr>
        <p:spPr>
          <a:xfrm>
            <a:off x="10744200" y="5576302"/>
            <a:ext cx="15987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Master Project</a:t>
            </a: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A1C5AEAF-BD41-5F9D-B11D-853286A4D0D6}"/>
              </a:ext>
            </a:extLst>
          </p:cNvPr>
          <p:cNvSpPr/>
          <p:nvPr/>
        </p:nvSpPr>
        <p:spPr bwMode="auto">
          <a:xfrm>
            <a:off x="7153369" y="3818616"/>
            <a:ext cx="1194259" cy="546153"/>
          </a:xfrm>
          <a:prstGeom prst="roundRect">
            <a:avLst>
              <a:gd name="adj" fmla="val 8143"/>
            </a:avLst>
          </a:prstGeom>
          <a:solidFill>
            <a:schemeClr val="bg1"/>
          </a:solidFill>
          <a:ln w="317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>
              <a:lnSpc>
                <a:spcPct val="107000"/>
              </a:lnSpc>
            </a:pPr>
            <a:r>
              <a:rPr lang="en-US" sz="1600" b="1" dirty="0">
                <a:solidFill>
                  <a:schemeClr val="tx2"/>
                </a:solidFill>
              </a:rPr>
              <a:t>   Failure Mode</a:t>
            </a:r>
          </a:p>
        </p:txBody>
      </p: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04ACB698-B4BF-C24A-A8CA-9210B4BEB60A}"/>
              </a:ext>
            </a:extLst>
          </p:cNvPr>
          <p:cNvCxnSpPr>
            <a:cxnSpLocks/>
            <a:stCxn id="49" idx="0"/>
            <a:endCxn id="16" idx="2"/>
          </p:cNvCxnSpPr>
          <p:nvPr/>
        </p:nvCxnSpPr>
        <p:spPr>
          <a:xfrm rot="16200000" flipV="1">
            <a:off x="3937359" y="5476"/>
            <a:ext cx="2055902" cy="5570378"/>
          </a:xfrm>
          <a:prstGeom prst="bentConnector3">
            <a:avLst>
              <a:gd name="adj1" fmla="val 50000"/>
            </a:avLst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Picture 50">
            <a:extLst>
              <a:ext uri="{FF2B5EF4-FFF2-40B4-BE49-F238E27FC236}">
                <a16:creationId xmlns:a16="http://schemas.microsoft.com/office/drawing/2014/main" id="{D3A2FF44-C912-8468-D775-76E2436F4B1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3867" y="3962945"/>
            <a:ext cx="215633" cy="215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6169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1FD94DD-1D17-8F26-16AF-397087CB2BE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TCS Confidential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760A491-C9EE-DA60-C51F-423A3CE3293B}"/>
              </a:ext>
            </a:extLst>
          </p:cNvPr>
          <p:cNvSpPr txBox="1">
            <a:spLocks/>
          </p:cNvSpPr>
          <p:nvPr/>
        </p:nvSpPr>
        <p:spPr>
          <a:xfrm>
            <a:off x="152400" y="167481"/>
            <a:ext cx="11697017" cy="76111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133285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061" b="0" kern="0" baseline="0" dirty="0">
                <a:solidFill>
                  <a:srgbClr val="E4116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002060"/>
                </a:solidFill>
              </a:rPr>
              <a:t>What is work item? Why is it used?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33E5832-D691-60A5-CA3C-36EEEE03DBF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5056605"/>
              </p:ext>
            </p:extLst>
          </p:nvPr>
        </p:nvGraphicFramePr>
        <p:xfrm>
          <a:off x="652463" y="1575305"/>
          <a:ext cx="12411073" cy="13761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76B81E85-BC9C-ADC9-B83C-4B0B6867C97E}"/>
              </a:ext>
            </a:extLst>
          </p:cNvPr>
          <p:cNvSpPr/>
          <p:nvPr/>
        </p:nvSpPr>
        <p:spPr>
          <a:xfrm>
            <a:off x="652463" y="2951430"/>
            <a:ext cx="12530137" cy="2369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800" dirty="0"/>
              <a:t>Each work item has multiple fields for user input, such as,</a:t>
            </a:r>
            <a:endParaRPr lang="en-US" sz="2000" dirty="0"/>
          </a:p>
          <a:p>
            <a:pPr marL="461963" lvl="0" indent="-234950">
              <a:buFont typeface="Wingdings" panose="05000000000000000000" pitchFamily="2" charset="2"/>
              <a:buChar char="§"/>
            </a:pPr>
            <a:r>
              <a:rPr lang="en-US" sz="2000" dirty="0"/>
              <a:t>Author</a:t>
            </a:r>
          </a:p>
          <a:p>
            <a:pPr marL="461963" lvl="0" indent="-234950">
              <a:buFont typeface="Wingdings" panose="05000000000000000000" pitchFamily="2" charset="2"/>
              <a:buChar char="§"/>
            </a:pPr>
            <a:r>
              <a:rPr lang="en-US" sz="2000" dirty="0"/>
              <a:t>Title</a:t>
            </a:r>
          </a:p>
          <a:p>
            <a:pPr marL="461963" lvl="0" indent="-234950">
              <a:buFont typeface="Wingdings" panose="05000000000000000000" pitchFamily="2" charset="2"/>
              <a:buChar char="§"/>
            </a:pPr>
            <a:r>
              <a:rPr lang="en-US" sz="2000" dirty="0"/>
              <a:t>Description</a:t>
            </a:r>
          </a:p>
          <a:p>
            <a:pPr marL="461963" lvl="0" indent="-234950">
              <a:buFont typeface="Wingdings" panose="05000000000000000000" pitchFamily="2" charset="2"/>
              <a:buChar char="§"/>
            </a:pPr>
            <a:r>
              <a:rPr lang="en-US" sz="2000" dirty="0"/>
              <a:t>Project</a:t>
            </a:r>
          </a:p>
          <a:p>
            <a:pPr marL="461963" lvl="0" indent="-234950">
              <a:buFont typeface="Wingdings" panose="05000000000000000000" pitchFamily="2" charset="2"/>
              <a:buChar char="§"/>
            </a:pPr>
            <a:r>
              <a:rPr lang="en-US" sz="2000" dirty="0"/>
              <a:t>Approval status</a:t>
            </a:r>
          </a:p>
          <a:p>
            <a:pPr marL="461963" lvl="0" indent="-234950">
              <a:buFont typeface="Wingdings" panose="05000000000000000000" pitchFamily="2" charset="2"/>
              <a:buChar char="§"/>
            </a:pPr>
            <a:r>
              <a:rPr lang="en-US" sz="2000" dirty="0"/>
              <a:t>Etc... 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613EAD7-C318-878A-44CA-E262B36DCD8F}"/>
              </a:ext>
            </a:extLst>
          </p:cNvPr>
          <p:cNvSpPr/>
          <p:nvPr/>
        </p:nvSpPr>
        <p:spPr>
          <a:xfrm>
            <a:off x="2362199" y="1767681"/>
            <a:ext cx="3505201" cy="344032"/>
          </a:xfrm>
          <a:prstGeom prst="roundRect">
            <a:avLst/>
          </a:prstGeom>
          <a:noFill/>
          <a:ln w="28575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FFFF00"/>
              </a:highlight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81F3FBD-A66B-6E5B-8C79-4E7DAEF0A9F2}"/>
              </a:ext>
            </a:extLst>
          </p:cNvPr>
          <p:cNvSpPr/>
          <p:nvPr/>
        </p:nvSpPr>
        <p:spPr>
          <a:xfrm>
            <a:off x="652464" y="5699490"/>
            <a:ext cx="1064084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000" dirty="0"/>
              <a:t>All the data referenced in the PRTM, FMEAs or Risk Assessments are stored in Work Items.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9DED9AC-5458-E109-B8BD-855E7732C330}"/>
              </a:ext>
            </a:extLst>
          </p:cNvPr>
          <p:cNvCxnSpPr>
            <a:cxnSpLocks/>
          </p:cNvCxnSpPr>
          <p:nvPr/>
        </p:nvCxnSpPr>
        <p:spPr>
          <a:xfrm>
            <a:off x="198613" y="691062"/>
            <a:ext cx="4373387" cy="12797"/>
          </a:xfrm>
          <a:prstGeom prst="line">
            <a:avLst/>
          </a:prstGeom>
          <a:ln>
            <a:solidFill>
              <a:srgbClr val="E41165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9967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D8E609-B221-7654-1246-9257CD5DC73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TCS Confidential</a:t>
            </a:r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C3443EAB-12A0-4DF8-5A8A-92750F42992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5723692"/>
              </p:ext>
            </p:extLst>
          </p:nvPr>
        </p:nvGraphicFramePr>
        <p:xfrm>
          <a:off x="955964" y="1188893"/>
          <a:ext cx="12150436" cy="53031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9164">
                  <a:extLst>
                    <a:ext uri="{9D8B030D-6E8A-4147-A177-3AD203B41FA5}">
                      <a16:colId xmlns:a16="http://schemas.microsoft.com/office/drawing/2014/main" val="2014063769"/>
                    </a:ext>
                  </a:extLst>
                </a:gridCol>
                <a:gridCol w="4938987">
                  <a:extLst>
                    <a:ext uri="{9D8B030D-6E8A-4147-A177-3AD203B41FA5}">
                      <a16:colId xmlns:a16="http://schemas.microsoft.com/office/drawing/2014/main" val="970583130"/>
                    </a:ext>
                  </a:extLst>
                </a:gridCol>
                <a:gridCol w="5122285">
                  <a:extLst>
                    <a:ext uri="{9D8B030D-6E8A-4147-A177-3AD203B41FA5}">
                      <a16:colId xmlns:a16="http://schemas.microsoft.com/office/drawing/2014/main" val="3793587153"/>
                    </a:ext>
                  </a:extLst>
                </a:gridCol>
              </a:tblGrid>
              <a:tr h="685191">
                <a:tc>
                  <a:txBody>
                    <a:bodyPr/>
                    <a:lstStyle/>
                    <a:p>
                      <a:pPr algn="ctr"/>
                      <a:endParaRPr lang="en-US" sz="14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CB336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Document</a:t>
                      </a:r>
                    </a:p>
                  </a:txBody>
                  <a:tcPr anchor="ctr">
                    <a:solidFill>
                      <a:srgbClr val="CB336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Report</a:t>
                      </a:r>
                    </a:p>
                  </a:txBody>
                  <a:tcPr anchor="ctr">
                    <a:solidFill>
                      <a:srgbClr val="CB33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3708564"/>
                  </a:ext>
                </a:extLst>
              </a:tr>
              <a:tr h="1745828"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Definition</a:t>
                      </a: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16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kern="1200" dirty="0"/>
                        <a:t>Documents (or </a:t>
                      </a:r>
                      <a:r>
                        <a:rPr lang="en-US" sz="1600" dirty="0" err="1"/>
                        <a:t>L</a:t>
                      </a:r>
                      <a:r>
                        <a:rPr lang="en-US" sz="1600" b="0" i="0" kern="1200" dirty="0" err="1"/>
                        <a:t>iveDocs</a:t>
                      </a:r>
                      <a:r>
                        <a:rPr lang="en-US" sz="1600" b="0" i="0" kern="1200" dirty="0"/>
                        <a:t>) are document-like containers for both free-form text and granular Work Items.</a:t>
                      </a:r>
                    </a:p>
                    <a:p>
                      <a:pPr marL="0" marR="0" lvl="0" indent="0" algn="l" defTabSz="68516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kern="1200" dirty="0"/>
                        <a:t>(</a:t>
                      </a:r>
                      <a:r>
                        <a:rPr lang="en-US" sz="1600" b="0" i="1" kern="1200" dirty="0"/>
                        <a:t>think MS Word</a:t>
                      </a:r>
                      <a:r>
                        <a:rPr lang="en-US" sz="1600" b="0" i="0" kern="1200" dirty="0"/>
                        <a:t>)</a:t>
                      </a:r>
                      <a:endParaRPr lang="en-US" sz="1600" kern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68516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kern="1200"/>
                        <a:t>Report Page (or </a:t>
                      </a:r>
                      <a:r>
                        <a:rPr lang="en-US" sz="1600" b="0" i="0" kern="1200" err="1"/>
                        <a:t>LiveReport</a:t>
                      </a:r>
                      <a:r>
                        <a:rPr lang="en-US" sz="1600" b="0" i="0" kern="1200"/>
                        <a:t>) are custom-built layouts for a report with charts that retrieve, aggregate, and/or format Work Item and other project data.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06885424"/>
                  </a:ext>
                </a:extLst>
              </a:tr>
              <a:tr h="957390"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OOTB Redlining feature</a:t>
                      </a: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16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Document has OOTB redlining feature.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68516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err="1"/>
                        <a:t>LiveReports</a:t>
                      </a:r>
                      <a:r>
                        <a:rPr lang="en-US" sz="1600"/>
                        <a:t> do </a:t>
                      </a:r>
                      <a:r>
                        <a:rPr lang="en-US" sz="1600" u="sng"/>
                        <a:t>not</a:t>
                      </a:r>
                      <a:r>
                        <a:rPr lang="en-US" sz="1600"/>
                        <a:t> have OOTB redlining feature.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34391299"/>
                  </a:ext>
                </a:extLst>
              </a:tr>
              <a:tr h="957390"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Traceability tables and data tables</a:t>
                      </a: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16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Document do </a:t>
                      </a:r>
                      <a:r>
                        <a:rPr lang="en-US" sz="1600" u="sng"/>
                        <a:t>not</a:t>
                      </a:r>
                      <a:r>
                        <a:rPr lang="en-US" sz="1600"/>
                        <a:t> support traceability matrices.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68516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Report can be custom built to support traceability matrices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5797723"/>
                  </a:ext>
                </a:extLst>
              </a:tr>
              <a:tr h="957390"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Use</a:t>
                      </a: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16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All banner pages are configured using Documents.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68516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All traceability matrices and data tables are custom built using </a:t>
                      </a:r>
                      <a:r>
                        <a:rPr lang="en-US" sz="1600" dirty="0" err="1"/>
                        <a:t>LiveReports</a:t>
                      </a:r>
                      <a:r>
                        <a:rPr lang="en-US" sz="1600" dirty="0"/>
                        <a:t>.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98642693"/>
                  </a:ext>
                </a:extLst>
              </a:tr>
            </a:tbl>
          </a:graphicData>
        </a:graphic>
      </p:graphicFrame>
      <p:sp>
        <p:nvSpPr>
          <p:cNvPr id="5" name="Title 1">
            <a:extLst>
              <a:ext uri="{FF2B5EF4-FFF2-40B4-BE49-F238E27FC236}">
                <a16:creationId xmlns:a16="http://schemas.microsoft.com/office/drawing/2014/main" id="{2EB1C9B9-9711-A199-23AF-5861DF237D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" y="167481"/>
            <a:ext cx="13825180" cy="89315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Document vs Report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23208E4-8790-899F-F08E-D006CFE244B8}"/>
              </a:ext>
            </a:extLst>
          </p:cNvPr>
          <p:cNvCxnSpPr>
            <a:cxnSpLocks/>
          </p:cNvCxnSpPr>
          <p:nvPr/>
        </p:nvCxnSpPr>
        <p:spPr>
          <a:xfrm>
            <a:off x="198613" y="700881"/>
            <a:ext cx="4373387" cy="12797"/>
          </a:xfrm>
          <a:prstGeom prst="line">
            <a:avLst/>
          </a:prstGeom>
          <a:ln>
            <a:solidFill>
              <a:srgbClr val="E41165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43850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BEA32C9-595A-FD41-2DBA-CA5105A315F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TCS Confidential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AD445F9-4AB7-A86D-DAC0-C7432150CB08}"/>
              </a:ext>
            </a:extLst>
          </p:cNvPr>
          <p:cNvSpPr/>
          <p:nvPr/>
        </p:nvSpPr>
        <p:spPr>
          <a:xfrm>
            <a:off x="8601042" y="917813"/>
            <a:ext cx="2878708" cy="841578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/>
              <a:t>Polarion generated outputs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2D96A3A-6AD3-D86C-B10F-C71611841964}"/>
              </a:ext>
            </a:extLst>
          </p:cNvPr>
          <p:cNvSpPr/>
          <p:nvPr/>
        </p:nvSpPr>
        <p:spPr>
          <a:xfrm>
            <a:off x="2813276" y="944998"/>
            <a:ext cx="2878709" cy="841578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User input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84162F4-345A-48B5-5123-76CAFE8E71E6}"/>
              </a:ext>
            </a:extLst>
          </p:cNvPr>
          <p:cNvSpPr/>
          <p:nvPr/>
        </p:nvSpPr>
        <p:spPr>
          <a:xfrm>
            <a:off x="2828450" y="3914787"/>
            <a:ext cx="2878709" cy="40011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lvl="0"/>
            <a:r>
              <a:rPr lang="en-US" sz="2000"/>
              <a:t>Graphical user interface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E65C4F3-AE27-DAFF-F885-66F1EF715933}"/>
              </a:ext>
            </a:extLst>
          </p:cNvPr>
          <p:cNvSpPr/>
          <p:nvPr/>
        </p:nvSpPr>
        <p:spPr>
          <a:xfrm>
            <a:off x="8898823" y="4493425"/>
            <a:ext cx="2321211" cy="1015663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lvl="0"/>
            <a:r>
              <a:rPr lang="en-US" sz="2000" i="1" err="1"/>
              <a:t>Codeful</a:t>
            </a:r>
            <a:r>
              <a:rPr lang="en-US" sz="2000"/>
              <a:t> </a:t>
            </a:r>
          </a:p>
          <a:p>
            <a:pPr lvl="0"/>
            <a:r>
              <a:rPr lang="en-US" sz="2000" err="1"/>
              <a:t>LiveReport</a:t>
            </a:r>
            <a:r>
              <a:rPr lang="en-US" sz="2000"/>
              <a:t> or Report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69A420C-141E-E26A-9487-38EA68B424BC}"/>
              </a:ext>
            </a:extLst>
          </p:cNvPr>
          <p:cNvSpPr/>
          <p:nvPr/>
        </p:nvSpPr>
        <p:spPr>
          <a:xfrm>
            <a:off x="2828450" y="4764287"/>
            <a:ext cx="2878709" cy="40011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lvl="0"/>
            <a:r>
              <a:rPr lang="en-US" sz="2000"/>
              <a:t>Import in bulk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A80849-0399-E8CC-C633-0A7206847191}"/>
              </a:ext>
            </a:extLst>
          </p:cNvPr>
          <p:cNvSpPr txBox="1"/>
          <p:nvPr/>
        </p:nvSpPr>
        <p:spPr>
          <a:xfrm>
            <a:off x="3935293" y="4339537"/>
            <a:ext cx="6650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/>
              <a:t>(or)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E0269DF-FD6D-AFDF-A159-D2DF07AC3264}"/>
              </a:ext>
            </a:extLst>
          </p:cNvPr>
          <p:cNvCxnSpPr>
            <a:cxnSpLocks/>
          </p:cNvCxnSpPr>
          <p:nvPr/>
        </p:nvCxnSpPr>
        <p:spPr>
          <a:xfrm>
            <a:off x="2076449" y="3659909"/>
            <a:ext cx="9572625" cy="0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FE9363FC-6538-C0C7-2C1A-201265E39E7C}"/>
              </a:ext>
            </a:extLst>
          </p:cNvPr>
          <p:cNvSpPr/>
          <p:nvPr/>
        </p:nvSpPr>
        <p:spPr>
          <a:xfrm>
            <a:off x="2813276" y="2409530"/>
            <a:ext cx="2878709" cy="707886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2000" i="1"/>
              <a:t>Codeless </a:t>
            </a:r>
            <a:r>
              <a:rPr lang="en-US" sz="2000" err="1"/>
              <a:t>LiveDoc</a:t>
            </a:r>
            <a:endParaRPr lang="en-US" sz="2000"/>
          </a:p>
          <a:p>
            <a:r>
              <a:rPr lang="en-US" sz="2000"/>
              <a:t>(Polarion word editor)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73BB2AB-AF74-68A6-7DF1-1BA2B48AD766}"/>
              </a:ext>
            </a:extLst>
          </p:cNvPr>
          <p:cNvSpPr/>
          <p:nvPr/>
        </p:nvSpPr>
        <p:spPr>
          <a:xfrm>
            <a:off x="8783259" y="2543527"/>
            <a:ext cx="2490176" cy="40011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lvl="0"/>
            <a:r>
              <a:rPr lang="en-US" sz="2000" err="1"/>
              <a:t>LiveDoc</a:t>
            </a:r>
            <a:r>
              <a:rPr lang="en-US" sz="2000"/>
              <a:t> or Document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EC5B450-820B-4B49-B684-72AAE06BA70F}"/>
              </a:ext>
            </a:extLst>
          </p:cNvPr>
          <p:cNvSpPr txBox="1"/>
          <p:nvPr/>
        </p:nvSpPr>
        <p:spPr>
          <a:xfrm>
            <a:off x="441072" y="2523984"/>
            <a:ext cx="1902079" cy="369332"/>
          </a:xfrm>
          <a:prstGeom prst="rect">
            <a:avLst/>
          </a:prstGeom>
          <a:solidFill>
            <a:schemeClr val="accent4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b="1"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sz="2000"/>
              <a:t>Banner page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F5C6F66-A35F-80EF-9A76-EEBFFB78AEFD}"/>
              </a:ext>
            </a:extLst>
          </p:cNvPr>
          <p:cNvSpPr txBox="1"/>
          <p:nvPr/>
        </p:nvSpPr>
        <p:spPr>
          <a:xfrm>
            <a:off x="441071" y="4647314"/>
            <a:ext cx="1902079" cy="640193"/>
          </a:xfrm>
          <a:prstGeom prst="rect">
            <a:avLst/>
          </a:prstGeom>
          <a:solidFill>
            <a:schemeClr val="accent4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b="1"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sz="2000"/>
              <a:t>Data as attachment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BD1BFF0-C2DD-FA10-57C3-E68B35CB0E07}"/>
              </a:ext>
            </a:extLst>
          </p:cNvPr>
          <p:cNvSpPr/>
          <p:nvPr/>
        </p:nvSpPr>
        <p:spPr>
          <a:xfrm>
            <a:off x="8601041" y="1914525"/>
            <a:ext cx="2878709" cy="4362450"/>
          </a:xfrm>
          <a:prstGeom prst="roundRect">
            <a:avLst>
              <a:gd name="adj" fmla="val 5417"/>
            </a:avLst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DHF deliverable as pdf export</a:t>
            </a: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E3959BD8-F607-6B5B-1209-F20DF68BDF1B}"/>
              </a:ext>
            </a:extLst>
          </p:cNvPr>
          <p:cNvSpPr/>
          <p:nvPr/>
        </p:nvSpPr>
        <p:spPr>
          <a:xfrm>
            <a:off x="6862762" y="1088263"/>
            <a:ext cx="685800" cy="500677"/>
          </a:xfrm>
          <a:prstGeom prst="rightArrow">
            <a:avLst/>
          </a:prstGeom>
          <a:solidFill>
            <a:schemeClr val="accent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F9207E3-B089-C438-097F-3FC460BBC61C}"/>
              </a:ext>
            </a:extLst>
          </p:cNvPr>
          <p:cNvSpPr txBox="1"/>
          <p:nvPr/>
        </p:nvSpPr>
        <p:spPr>
          <a:xfrm>
            <a:off x="3935293" y="5231643"/>
            <a:ext cx="6650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/>
              <a:t>(or)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E598B9C-29C7-3EC5-DCB3-9FED9C24383C}"/>
              </a:ext>
            </a:extLst>
          </p:cNvPr>
          <p:cNvSpPr/>
          <p:nvPr/>
        </p:nvSpPr>
        <p:spPr>
          <a:xfrm>
            <a:off x="2813276" y="5637444"/>
            <a:ext cx="2878709" cy="707886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lvl="0"/>
            <a:r>
              <a:rPr lang="en-US" sz="2000" err="1"/>
              <a:t>Codeful</a:t>
            </a:r>
            <a:r>
              <a:rPr lang="en-US" sz="2000"/>
              <a:t> report</a:t>
            </a:r>
          </a:p>
          <a:p>
            <a:pPr lvl="0"/>
            <a:r>
              <a:rPr lang="en-US" sz="2000"/>
              <a:t>(Polarion spreadsheet)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688ABC6-2E78-F306-B99D-01ABCB2DFC63}"/>
              </a:ext>
            </a:extLst>
          </p:cNvPr>
          <p:cNvSpPr txBox="1"/>
          <p:nvPr/>
        </p:nvSpPr>
        <p:spPr>
          <a:xfrm>
            <a:off x="343914" y="115243"/>
            <a:ext cx="68580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0" dirty="0"/>
              <a:t>Process definition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7B018FB-2F7A-7777-A6F1-DCAC55AC0255}"/>
              </a:ext>
            </a:extLst>
          </p:cNvPr>
          <p:cNvCxnSpPr>
            <a:cxnSpLocks/>
          </p:cNvCxnSpPr>
          <p:nvPr/>
        </p:nvCxnSpPr>
        <p:spPr>
          <a:xfrm>
            <a:off x="198613" y="700881"/>
            <a:ext cx="4373387" cy="12797"/>
          </a:xfrm>
          <a:prstGeom prst="line">
            <a:avLst/>
          </a:prstGeom>
          <a:ln>
            <a:solidFill>
              <a:srgbClr val="E41165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0030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2" grpId="0" animBg="1"/>
      <p:bldP spid="13" grpId="0" animBg="1"/>
      <p:bldP spid="17" grpId="0" animBg="1"/>
      <p:bldP spid="1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2421B6-6622-9BA2-6E5C-E854063061D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400">
                <a:solidFill>
                  <a:schemeClr val="bg1"/>
                </a:solidFill>
              </a:rPr>
              <a:t>TCS Confidential</a:t>
            </a:r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D524AF-4952-1180-A90F-4E750B9477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5704" y="588972"/>
            <a:ext cx="11392438" cy="6054655"/>
          </a:xfrm>
          <a:prstGeom prst="rect">
            <a:avLst/>
          </a:prstGeom>
          <a:solidFill>
            <a:schemeClr val="accent4"/>
          </a:solidFill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98E1E4E9-C45E-1AED-820F-6B31D1CE27B9}"/>
              </a:ext>
            </a:extLst>
          </p:cNvPr>
          <p:cNvGrpSpPr/>
          <p:nvPr/>
        </p:nvGrpSpPr>
        <p:grpSpPr>
          <a:xfrm>
            <a:off x="5166843" y="2653270"/>
            <a:ext cx="1086994" cy="277825"/>
            <a:chOff x="4350328" y="2403628"/>
            <a:chExt cx="1012824" cy="255294"/>
          </a:xfrm>
          <a:solidFill>
            <a:schemeClr val="accent4"/>
          </a:solidFill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A92E4628-3FFA-2306-32C1-AF126CDC4938}"/>
                </a:ext>
              </a:extLst>
            </p:cNvPr>
            <p:cNvSpPr/>
            <p:nvPr/>
          </p:nvSpPr>
          <p:spPr bwMode="auto">
            <a:xfrm>
              <a:off x="4350328" y="2403628"/>
              <a:ext cx="1012824" cy="255294"/>
            </a:xfrm>
            <a:prstGeom prst="roundRect">
              <a:avLst>
                <a:gd name="adj" fmla="val 8143"/>
              </a:avLst>
            </a:prstGeom>
            <a:grpFill/>
            <a:ln w="317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r">
                <a:lnSpc>
                  <a:spcPct val="107000"/>
                </a:lnSpc>
              </a:pPr>
              <a:r>
                <a:rPr lang="en-US" sz="1400" b="1">
                  <a:solidFill>
                    <a:schemeClr val="bg1"/>
                  </a:solidFill>
                </a:rPr>
                <a:t>User Need</a:t>
              </a:r>
            </a:p>
          </p:txBody>
        </p:sp>
        <p:pic>
          <p:nvPicPr>
            <p:cNvPr id="7" name="Picture 4">
              <a:extLst>
                <a:ext uri="{FF2B5EF4-FFF2-40B4-BE49-F238E27FC236}">
                  <a16:creationId xmlns:a16="http://schemas.microsoft.com/office/drawing/2014/main" id="{8816756A-FB79-B769-3AB9-249A21F21A9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86889" y="2455075"/>
              <a:ext cx="152400" cy="152400"/>
            </a:xfrm>
            <a:prstGeom prst="rect">
              <a:avLst/>
            </a:prstGeom>
            <a:grpFill/>
            <a:ln w="317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4C6A42A7-6FB7-973B-9576-446CCE4D12A7}"/>
              </a:ext>
            </a:extLst>
          </p:cNvPr>
          <p:cNvGrpSpPr/>
          <p:nvPr/>
        </p:nvGrpSpPr>
        <p:grpSpPr>
          <a:xfrm>
            <a:off x="5502663" y="1929618"/>
            <a:ext cx="2387425" cy="277825"/>
            <a:chOff x="5229225" y="1209125"/>
            <a:chExt cx="2224520" cy="255294"/>
          </a:xfrm>
          <a:solidFill>
            <a:schemeClr val="accent4"/>
          </a:solidFill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94206A9D-3F7E-4F35-653F-104C7CD253D9}"/>
                </a:ext>
              </a:extLst>
            </p:cNvPr>
            <p:cNvSpPr/>
            <p:nvPr/>
          </p:nvSpPr>
          <p:spPr bwMode="auto">
            <a:xfrm>
              <a:off x="5229225" y="1209125"/>
              <a:ext cx="2224520" cy="255294"/>
            </a:xfrm>
            <a:prstGeom prst="roundRect">
              <a:avLst>
                <a:gd name="adj" fmla="val 8143"/>
              </a:avLst>
            </a:prstGeom>
            <a:grpFill/>
            <a:ln w="317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r">
                <a:lnSpc>
                  <a:spcPct val="107000"/>
                </a:lnSpc>
              </a:pPr>
              <a:r>
                <a:rPr lang="en-US" sz="1400" b="1">
                  <a:solidFill>
                    <a:schemeClr val="bg1"/>
                  </a:solidFill>
                </a:rPr>
                <a:t>Design Output Specification</a:t>
              </a:r>
            </a:p>
          </p:txBody>
        </p:sp>
        <p:pic>
          <p:nvPicPr>
            <p:cNvPr id="10" name="Picture 8">
              <a:extLst>
                <a:ext uri="{FF2B5EF4-FFF2-40B4-BE49-F238E27FC236}">
                  <a16:creationId xmlns:a16="http://schemas.microsoft.com/office/drawing/2014/main" id="{EED65916-FED3-ECCA-E589-76CC7EBD00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03116" y="1265523"/>
              <a:ext cx="152400" cy="152400"/>
            </a:xfrm>
            <a:prstGeom prst="rect">
              <a:avLst/>
            </a:prstGeom>
            <a:grpFill/>
            <a:ln w="317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DF6DCB3-7E1C-F384-D369-071710073B24}"/>
              </a:ext>
            </a:extLst>
          </p:cNvPr>
          <p:cNvGrpSpPr/>
          <p:nvPr/>
        </p:nvGrpSpPr>
        <p:grpSpPr>
          <a:xfrm>
            <a:off x="9161645" y="1264584"/>
            <a:ext cx="1892792" cy="319002"/>
            <a:chOff x="8424071" y="800000"/>
            <a:chExt cx="1763638" cy="293132"/>
          </a:xfrm>
          <a:solidFill>
            <a:schemeClr val="accent4"/>
          </a:solidFill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16275171-E3E1-BA38-B59A-20E5FE1D42AA}"/>
                </a:ext>
              </a:extLst>
            </p:cNvPr>
            <p:cNvSpPr/>
            <p:nvPr/>
          </p:nvSpPr>
          <p:spPr bwMode="auto">
            <a:xfrm>
              <a:off x="8424071" y="800000"/>
              <a:ext cx="1763638" cy="293132"/>
            </a:xfrm>
            <a:prstGeom prst="roundRect">
              <a:avLst>
                <a:gd name="adj" fmla="val 8143"/>
              </a:avLst>
            </a:prstGeom>
            <a:grpFill/>
            <a:ln w="317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r">
                <a:lnSpc>
                  <a:spcPct val="107000"/>
                </a:lnSpc>
              </a:pPr>
              <a:r>
                <a:rPr lang="en-US" sz="1400" b="1" dirty="0">
                  <a:solidFill>
                    <a:schemeClr val="bg1"/>
                  </a:solidFill>
                </a:rPr>
                <a:t>Verification Test Case</a:t>
              </a:r>
            </a:p>
          </p:txBody>
        </p:sp>
        <p:pic>
          <p:nvPicPr>
            <p:cNvPr id="13" name="Picture 4">
              <a:extLst>
                <a:ext uri="{FF2B5EF4-FFF2-40B4-BE49-F238E27FC236}">
                  <a16:creationId xmlns:a16="http://schemas.microsoft.com/office/drawing/2014/main" id="{72E94526-ED06-2C66-8D8F-7806EDAC64A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61015" y="870366"/>
              <a:ext cx="152400" cy="152400"/>
            </a:xfrm>
            <a:prstGeom prst="rect">
              <a:avLst/>
            </a:prstGeom>
            <a:grpFill/>
            <a:ln w="317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64E522E-26AE-2464-555F-472895E56299}"/>
              </a:ext>
            </a:extLst>
          </p:cNvPr>
          <p:cNvGrpSpPr/>
          <p:nvPr/>
        </p:nvGrpSpPr>
        <p:grpSpPr>
          <a:xfrm>
            <a:off x="2917316" y="4218179"/>
            <a:ext cx="1888337" cy="429187"/>
            <a:chOff x="2590840" y="4312698"/>
            <a:chExt cx="1759487" cy="394381"/>
          </a:xfrm>
          <a:solidFill>
            <a:schemeClr val="accent4"/>
          </a:solidFill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6D16E304-E523-D26B-300B-9BEA67F3877D}"/>
                </a:ext>
              </a:extLst>
            </p:cNvPr>
            <p:cNvSpPr/>
            <p:nvPr/>
          </p:nvSpPr>
          <p:spPr bwMode="auto">
            <a:xfrm>
              <a:off x="2590840" y="4312698"/>
              <a:ext cx="1759487" cy="394381"/>
            </a:xfrm>
            <a:prstGeom prst="roundRect">
              <a:avLst>
                <a:gd name="adj" fmla="val 8143"/>
              </a:avLst>
            </a:prstGeom>
            <a:grpFill/>
            <a:ln w="317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r">
                <a:lnSpc>
                  <a:spcPct val="107000"/>
                </a:lnSpc>
              </a:pPr>
              <a:r>
                <a:rPr lang="en-US" sz="1400" b="1">
                  <a:solidFill>
                    <a:schemeClr val="bg1"/>
                  </a:solidFill>
                </a:rPr>
                <a:t>System Requirement</a:t>
              </a:r>
            </a:p>
            <a:p>
              <a:pPr algn="r">
                <a:lnSpc>
                  <a:spcPct val="107000"/>
                </a:lnSpc>
              </a:pPr>
              <a:r>
                <a:rPr lang="en-US" sz="1400" b="1">
                  <a:solidFill>
                    <a:schemeClr val="bg1"/>
                  </a:solidFill>
                </a:rPr>
                <a:t>Input Source</a:t>
              </a:r>
              <a:endParaRPr lang="en-US" sz="1400" b="1">
                <a:solidFill>
                  <a:schemeClr val="bg1"/>
                </a:solidFill>
                <a:sym typeface="Arial" pitchFamily="-110" charset="0"/>
              </a:endParaRPr>
            </a:p>
          </p:txBody>
        </p:sp>
        <p:pic>
          <p:nvPicPr>
            <p:cNvPr id="16" name="Picture 6">
              <a:extLst>
                <a:ext uri="{FF2B5EF4-FFF2-40B4-BE49-F238E27FC236}">
                  <a16:creationId xmlns:a16="http://schemas.microsoft.com/office/drawing/2014/main" id="{BA1B8C77-0494-1E2E-6419-3DFF8B5730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77847" y="4357488"/>
              <a:ext cx="152400" cy="152400"/>
            </a:xfrm>
            <a:prstGeom prst="rect">
              <a:avLst/>
            </a:prstGeom>
            <a:grpFill/>
            <a:ln w="317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32981A2-1882-F260-AFA3-6F0F741FA667}"/>
              </a:ext>
            </a:extLst>
          </p:cNvPr>
          <p:cNvGrpSpPr/>
          <p:nvPr/>
        </p:nvGrpSpPr>
        <p:grpSpPr>
          <a:xfrm>
            <a:off x="662198" y="2739693"/>
            <a:ext cx="772869" cy="319003"/>
            <a:chOff x="389096" y="3003084"/>
            <a:chExt cx="720133" cy="293133"/>
          </a:xfrm>
          <a:solidFill>
            <a:schemeClr val="accent4"/>
          </a:solidFill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BF68E8BF-5342-47F4-542E-276AC3444CF0}"/>
                </a:ext>
              </a:extLst>
            </p:cNvPr>
            <p:cNvSpPr/>
            <p:nvPr/>
          </p:nvSpPr>
          <p:spPr bwMode="auto">
            <a:xfrm>
              <a:off x="389096" y="3003084"/>
              <a:ext cx="720133" cy="293133"/>
            </a:xfrm>
            <a:prstGeom prst="roundRect">
              <a:avLst>
                <a:gd name="adj" fmla="val 8143"/>
              </a:avLst>
            </a:prstGeom>
            <a:grpFill/>
            <a:ln w="317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r">
                <a:lnSpc>
                  <a:spcPct val="107000"/>
                </a:lnSpc>
              </a:pPr>
              <a:r>
                <a:rPr lang="en-US" sz="1400" b="1">
                  <a:solidFill>
                    <a:schemeClr val="bg1"/>
                  </a:solidFill>
                </a:rPr>
                <a:t>VOB</a:t>
              </a:r>
              <a:endParaRPr lang="en-US" sz="1400" b="1">
                <a:solidFill>
                  <a:schemeClr val="bg1"/>
                </a:solidFill>
                <a:sym typeface="Arial" pitchFamily="-110" charset="0"/>
              </a:endParaRPr>
            </a:p>
          </p:txBody>
        </p:sp>
        <p:pic>
          <p:nvPicPr>
            <p:cNvPr id="19" name="Picture 2">
              <a:extLst>
                <a:ext uri="{FF2B5EF4-FFF2-40B4-BE49-F238E27FC236}">
                  <a16:creationId xmlns:a16="http://schemas.microsoft.com/office/drawing/2014/main" id="{F6B996FD-EDD5-53D7-6629-715AD00FAB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1270" y="3073450"/>
              <a:ext cx="152400" cy="152400"/>
            </a:xfrm>
            <a:prstGeom prst="rect">
              <a:avLst/>
            </a:prstGeom>
            <a:grpFill/>
            <a:ln w="317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40E6C9A-E301-8736-D42C-355388DA39B8}"/>
              </a:ext>
            </a:extLst>
          </p:cNvPr>
          <p:cNvGrpSpPr/>
          <p:nvPr/>
        </p:nvGrpSpPr>
        <p:grpSpPr>
          <a:xfrm>
            <a:off x="660154" y="2103625"/>
            <a:ext cx="772870" cy="319003"/>
            <a:chOff x="389096" y="1852689"/>
            <a:chExt cx="720134" cy="293133"/>
          </a:xfrm>
          <a:solidFill>
            <a:schemeClr val="accent4"/>
          </a:solidFill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1A1EFE9C-89D3-4099-03C5-E8E5D475809C}"/>
                </a:ext>
              </a:extLst>
            </p:cNvPr>
            <p:cNvSpPr/>
            <p:nvPr/>
          </p:nvSpPr>
          <p:spPr bwMode="auto">
            <a:xfrm>
              <a:off x="389096" y="1852689"/>
              <a:ext cx="720134" cy="293133"/>
            </a:xfrm>
            <a:prstGeom prst="roundRect">
              <a:avLst>
                <a:gd name="adj" fmla="val 8143"/>
              </a:avLst>
            </a:prstGeom>
            <a:grpFill/>
            <a:ln w="317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r">
                <a:lnSpc>
                  <a:spcPct val="107000"/>
                </a:lnSpc>
              </a:pPr>
              <a:r>
                <a:rPr lang="en-US" sz="1400" b="1">
                  <a:solidFill>
                    <a:schemeClr val="bg1"/>
                  </a:solidFill>
                </a:rPr>
                <a:t>VOC</a:t>
              </a:r>
              <a:endParaRPr lang="en-US" sz="1400" b="1">
                <a:solidFill>
                  <a:schemeClr val="bg1"/>
                </a:solidFill>
                <a:sym typeface="Arial" pitchFamily="-110" charset="0"/>
              </a:endParaRPr>
            </a:p>
          </p:txBody>
        </p:sp>
        <p:pic>
          <p:nvPicPr>
            <p:cNvPr id="22" name="Picture 4">
              <a:extLst>
                <a:ext uri="{FF2B5EF4-FFF2-40B4-BE49-F238E27FC236}">
                  <a16:creationId xmlns:a16="http://schemas.microsoft.com/office/drawing/2014/main" id="{A637AED0-A7BE-7105-D7A9-141AC98093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1270" y="1922173"/>
              <a:ext cx="152400" cy="152400"/>
            </a:xfrm>
            <a:prstGeom prst="rect">
              <a:avLst/>
            </a:prstGeom>
            <a:grpFill/>
            <a:ln w="317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2605449-8E84-8B18-0308-DA8FDFBEF674}"/>
              </a:ext>
            </a:extLst>
          </p:cNvPr>
          <p:cNvGrpSpPr/>
          <p:nvPr/>
        </p:nvGrpSpPr>
        <p:grpSpPr>
          <a:xfrm>
            <a:off x="660155" y="3598862"/>
            <a:ext cx="772869" cy="319003"/>
            <a:chOff x="389096" y="3933527"/>
            <a:chExt cx="720133" cy="293133"/>
          </a:xfrm>
          <a:solidFill>
            <a:schemeClr val="accent4"/>
          </a:solidFill>
        </p:grpSpPr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0AA8E9BA-2C95-DC60-F3B5-00BA42733ED9}"/>
                </a:ext>
              </a:extLst>
            </p:cNvPr>
            <p:cNvSpPr/>
            <p:nvPr/>
          </p:nvSpPr>
          <p:spPr bwMode="auto">
            <a:xfrm>
              <a:off x="389096" y="3933527"/>
              <a:ext cx="720133" cy="293133"/>
            </a:xfrm>
            <a:prstGeom prst="roundRect">
              <a:avLst>
                <a:gd name="adj" fmla="val 8143"/>
              </a:avLst>
            </a:prstGeom>
            <a:grpFill/>
            <a:ln w="317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r">
                <a:lnSpc>
                  <a:spcPct val="107000"/>
                </a:lnSpc>
              </a:pPr>
              <a:r>
                <a:rPr lang="en-US" sz="1400" b="1">
                  <a:solidFill>
                    <a:schemeClr val="bg1"/>
                  </a:solidFill>
                </a:rPr>
                <a:t>HDA</a:t>
              </a:r>
              <a:endParaRPr lang="en-US" sz="1400" b="1">
                <a:solidFill>
                  <a:schemeClr val="bg1"/>
                </a:solidFill>
                <a:sym typeface="Arial" pitchFamily="-110" charset="0"/>
              </a:endParaRPr>
            </a:p>
          </p:txBody>
        </p:sp>
        <p:pic>
          <p:nvPicPr>
            <p:cNvPr id="25" name="Picture 6">
              <a:extLst>
                <a:ext uri="{FF2B5EF4-FFF2-40B4-BE49-F238E27FC236}">
                  <a16:creationId xmlns:a16="http://schemas.microsoft.com/office/drawing/2014/main" id="{43911B5D-0464-0922-8905-F52C80E03EC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1270" y="4001079"/>
              <a:ext cx="152400" cy="152400"/>
            </a:xfrm>
            <a:prstGeom prst="rect">
              <a:avLst/>
            </a:prstGeom>
            <a:grpFill/>
            <a:ln w="317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D30CA07-4A0D-136F-FF1A-1955E0F692C3}"/>
              </a:ext>
            </a:extLst>
          </p:cNvPr>
          <p:cNvGrpSpPr/>
          <p:nvPr/>
        </p:nvGrpSpPr>
        <p:grpSpPr>
          <a:xfrm>
            <a:off x="11011626" y="2100495"/>
            <a:ext cx="1947811" cy="429187"/>
            <a:chOff x="2590840" y="4356339"/>
            <a:chExt cx="1759487" cy="394381"/>
          </a:xfrm>
          <a:solidFill>
            <a:schemeClr val="accent4"/>
          </a:solidFill>
        </p:grpSpPr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CEB7F5AC-06EB-9270-DAB2-36CF2995675D}"/>
                </a:ext>
              </a:extLst>
            </p:cNvPr>
            <p:cNvSpPr/>
            <p:nvPr/>
          </p:nvSpPr>
          <p:spPr bwMode="auto">
            <a:xfrm>
              <a:off x="2590840" y="4356339"/>
              <a:ext cx="1759487" cy="394381"/>
            </a:xfrm>
            <a:prstGeom prst="roundRect">
              <a:avLst>
                <a:gd name="adj" fmla="val 8143"/>
              </a:avLst>
            </a:prstGeom>
            <a:grpFill/>
            <a:ln w="317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r">
                <a:lnSpc>
                  <a:spcPct val="107000"/>
                </a:lnSpc>
              </a:pPr>
              <a:r>
                <a:rPr lang="en-US" sz="1400" b="1" dirty="0">
                  <a:solidFill>
                    <a:schemeClr val="bg1"/>
                  </a:solidFill>
                </a:rPr>
                <a:t>System Requirement</a:t>
              </a:r>
            </a:p>
            <a:p>
              <a:pPr algn="r">
                <a:lnSpc>
                  <a:spcPct val="107000"/>
                </a:lnSpc>
              </a:pPr>
              <a:r>
                <a:rPr lang="en-US" sz="1400" b="1" dirty="0">
                  <a:solidFill>
                    <a:schemeClr val="bg1"/>
                  </a:solidFill>
                </a:rPr>
                <a:t>Design Transfer</a:t>
              </a:r>
              <a:endParaRPr lang="en-US" sz="1400" b="1" dirty="0">
                <a:solidFill>
                  <a:schemeClr val="bg1"/>
                </a:solidFill>
                <a:sym typeface="Arial" pitchFamily="-110" charset="0"/>
              </a:endParaRPr>
            </a:p>
          </p:txBody>
        </p:sp>
        <p:pic>
          <p:nvPicPr>
            <p:cNvPr id="28" name="Picture 6">
              <a:extLst>
                <a:ext uri="{FF2B5EF4-FFF2-40B4-BE49-F238E27FC236}">
                  <a16:creationId xmlns:a16="http://schemas.microsoft.com/office/drawing/2014/main" id="{AE0DD620-EC13-869F-26A8-2CC41200CE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77847" y="4357488"/>
              <a:ext cx="152400" cy="152400"/>
            </a:xfrm>
            <a:prstGeom prst="rect">
              <a:avLst/>
            </a:prstGeom>
            <a:grpFill/>
            <a:ln w="317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24A0E250-4D27-AD77-2078-13CA55455341}"/>
              </a:ext>
            </a:extLst>
          </p:cNvPr>
          <p:cNvGrpSpPr/>
          <p:nvPr/>
        </p:nvGrpSpPr>
        <p:grpSpPr>
          <a:xfrm>
            <a:off x="10854771" y="1686922"/>
            <a:ext cx="1952266" cy="319002"/>
            <a:chOff x="9598093" y="1651667"/>
            <a:chExt cx="1763638" cy="293132"/>
          </a:xfrm>
          <a:solidFill>
            <a:schemeClr val="accent4"/>
          </a:solidFill>
        </p:grpSpPr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CC4299B5-02C3-8CDB-A6C5-9B6E763BF4A6}"/>
                </a:ext>
              </a:extLst>
            </p:cNvPr>
            <p:cNvSpPr/>
            <p:nvPr/>
          </p:nvSpPr>
          <p:spPr bwMode="auto">
            <a:xfrm>
              <a:off x="9598093" y="1651667"/>
              <a:ext cx="1763638" cy="293132"/>
            </a:xfrm>
            <a:prstGeom prst="roundRect">
              <a:avLst>
                <a:gd name="adj" fmla="val 8143"/>
              </a:avLst>
            </a:prstGeom>
            <a:grpFill/>
            <a:ln w="317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r">
                <a:lnSpc>
                  <a:spcPct val="107000"/>
                </a:lnSpc>
              </a:pPr>
              <a:r>
                <a:rPr lang="en-US" sz="1400" b="1">
                  <a:solidFill>
                    <a:schemeClr val="bg1"/>
                  </a:solidFill>
                </a:rPr>
                <a:t>Verification Test Case</a:t>
              </a:r>
            </a:p>
          </p:txBody>
        </p:sp>
        <p:pic>
          <p:nvPicPr>
            <p:cNvPr id="31" name="Picture 2">
              <a:extLst>
                <a:ext uri="{FF2B5EF4-FFF2-40B4-BE49-F238E27FC236}">
                  <a16:creationId xmlns:a16="http://schemas.microsoft.com/office/drawing/2014/main" id="{73E72E8C-3746-FCF0-571F-A9131C4195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36443" y="1722033"/>
              <a:ext cx="152400" cy="152400"/>
            </a:xfrm>
            <a:prstGeom prst="rect">
              <a:avLst/>
            </a:prstGeom>
            <a:grpFill/>
            <a:ln w="317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</p:pic>
      </p:grpSp>
      <p:sp>
        <p:nvSpPr>
          <p:cNvPr id="32" name="Text Placeholder 6">
            <a:extLst>
              <a:ext uri="{FF2B5EF4-FFF2-40B4-BE49-F238E27FC236}">
                <a16:creationId xmlns:a16="http://schemas.microsoft.com/office/drawing/2014/main" id="{C342F640-15F5-9BEE-EB4D-D2E88E136559}"/>
              </a:ext>
            </a:extLst>
          </p:cNvPr>
          <p:cNvSpPr txBox="1">
            <a:spLocks/>
          </p:cNvSpPr>
          <p:nvPr/>
        </p:nvSpPr>
        <p:spPr>
          <a:xfrm>
            <a:off x="349918" y="42773"/>
            <a:ext cx="12468646" cy="7519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indent="0" defTabSz="685166">
              <a:lnSpc>
                <a:spcPct val="90000"/>
              </a:lnSpc>
              <a:spcBef>
                <a:spcPts val="749"/>
              </a:spcBef>
              <a:buClrTx/>
              <a:buSzPct val="100000"/>
              <a:buFont typeface="Arial" charset="0"/>
              <a:buNone/>
              <a:tabLst/>
              <a:defRPr sz="4496" b="1" i="0" cap="none" spc="0" baseline="0">
                <a:latin typeface="Arial" charset="0"/>
                <a:ea typeface="Arial" charset="0"/>
                <a:cs typeface="Arial" charset="0"/>
              </a:defRPr>
            </a:lvl1pPr>
            <a:lvl2pPr marL="190319" indent="0" defTabSz="685166">
              <a:lnSpc>
                <a:spcPct val="90000"/>
              </a:lnSpc>
              <a:spcBef>
                <a:spcPts val="375"/>
              </a:spcBef>
              <a:buClr>
                <a:srgbClr val="89B7BD"/>
              </a:buClr>
              <a:buFont typeface="Arial" panose="020B0604020202020204" pitchFamily="34" charset="0"/>
              <a:buNone/>
              <a:tabLst/>
              <a:defRPr sz="1124" b="0">
                <a:solidFill>
                  <a:schemeClr val="accent4"/>
                </a:solidFill>
                <a:latin typeface="Arial" charset="0"/>
                <a:ea typeface="Arial" charset="0"/>
                <a:cs typeface="Arial" charset="0"/>
              </a:defRPr>
            </a:lvl2pPr>
            <a:lvl3pPr marL="422932" indent="0" defTabSz="685166">
              <a:lnSpc>
                <a:spcPct val="90000"/>
              </a:lnSpc>
              <a:spcBef>
                <a:spcPts val="375"/>
              </a:spcBef>
              <a:buClr>
                <a:srgbClr val="89B7BD"/>
              </a:buClr>
              <a:buFont typeface="Arial" panose="020B0604020202020204" pitchFamily="34" charset="0"/>
              <a:buNone/>
              <a:tabLst/>
              <a:defRPr sz="1124" b="0">
                <a:solidFill>
                  <a:schemeClr val="accent4"/>
                </a:solidFill>
                <a:latin typeface="Arial" charset="0"/>
                <a:ea typeface="Arial" charset="0"/>
                <a:cs typeface="Arial" charset="0"/>
              </a:defRPr>
            </a:lvl3pPr>
            <a:lvl4pPr marL="666118" indent="0" defTabSz="685166">
              <a:lnSpc>
                <a:spcPct val="90000"/>
              </a:lnSpc>
              <a:spcBef>
                <a:spcPts val="375"/>
              </a:spcBef>
              <a:buClr>
                <a:srgbClr val="89B7BD"/>
              </a:buClr>
              <a:buFont typeface="Arial" panose="020B0604020202020204" pitchFamily="34" charset="0"/>
              <a:buNone/>
              <a:tabLst/>
              <a:defRPr sz="1124" b="0">
                <a:solidFill>
                  <a:schemeClr val="accent4"/>
                </a:solidFill>
                <a:latin typeface="Arial" charset="0"/>
                <a:ea typeface="Arial" charset="0"/>
                <a:cs typeface="Arial" charset="0"/>
              </a:defRPr>
            </a:lvl4pPr>
            <a:lvl5pPr marL="898730" indent="0" defTabSz="685166">
              <a:lnSpc>
                <a:spcPct val="90000"/>
              </a:lnSpc>
              <a:spcBef>
                <a:spcPts val="375"/>
              </a:spcBef>
              <a:buClr>
                <a:srgbClr val="89B7BD"/>
              </a:buClr>
              <a:buFont typeface="Arial" panose="020B0604020202020204" pitchFamily="34" charset="0"/>
              <a:buNone/>
              <a:tabLst/>
              <a:defRPr sz="1124" b="0">
                <a:solidFill>
                  <a:schemeClr val="accent4"/>
                </a:solidFill>
                <a:latin typeface="Arial" charset="0"/>
                <a:ea typeface="Arial" charset="0"/>
                <a:cs typeface="Arial" charset="0"/>
              </a:defRPr>
            </a:lvl5pPr>
            <a:lvl6pPr marL="1884206" indent="-171292" defTabSz="685166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49"/>
            </a:lvl6pPr>
            <a:lvl7pPr marL="2226788" indent="-171292" defTabSz="685166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49"/>
            </a:lvl7pPr>
            <a:lvl8pPr marL="2569371" indent="-171292" defTabSz="685166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49"/>
            </a:lvl8pPr>
            <a:lvl9pPr marL="2911954" indent="-171292" defTabSz="685166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49"/>
            </a:lvl9pPr>
          </a:lstStyle>
          <a:p>
            <a:r>
              <a:rPr lang="en-US" sz="1400">
                <a:solidFill>
                  <a:schemeClr val="bg1"/>
                </a:solidFill>
              </a:rPr>
              <a:t>Surgical Vision deliverables mapped to Polarion Work Items</a:t>
            </a:r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80316B22-8417-C93B-63CD-1EDE4E726DA7}"/>
              </a:ext>
            </a:extLst>
          </p:cNvPr>
          <p:cNvSpPr/>
          <p:nvPr/>
        </p:nvSpPr>
        <p:spPr>
          <a:xfrm>
            <a:off x="3506934" y="6485647"/>
            <a:ext cx="1713367" cy="534348"/>
          </a:xfrm>
          <a:prstGeom prst="rightArrow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bg1"/>
                </a:solidFill>
              </a:rPr>
              <a:t>Key takeaway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0982245-8E6C-688C-55F4-2E24E98D314E}"/>
              </a:ext>
            </a:extLst>
          </p:cNvPr>
          <p:cNvSpPr/>
          <p:nvPr/>
        </p:nvSpPr>
        <p:spPr>
          <a:xfrm>
            <a:off x="5288717" y="6485647"/>
            <a:ext cx="4737470" cy="534348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The data model has a unique location for all Surgical Vision deliverables.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10D7DB9-0C5A-786D-3102-A5081C6DCBFA}"/>
              </a:ext>
            </a:extLst>
          </p:cNvPr>
          <p:cNvSpPr txBox="1"/>
          <p:nvPr/>
        </p:nvSpPr>
        <p:spPr>
          <a:xfrm>
            <a:off x="76200" y="15081"/>
            <a:ext cx="11537283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0" dirty="0"/>
              <a:t>Surgical Vision deliverables mapped to Polarion Work Items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A622BBE0-7C28-60DA-1F62-990CBD1F69D5}"/>
              </a:ext>
            </a:extLst>
          </p:cNvPr>
          <p:cNvCxnSpPr>
            <a:cxnSpLocks/>
          </p:cNvCxnSpPr>
          <p:nvPr/>
        </p:nvCxnSpPr>
        <p:spPr>
          <a:xfrm flipV="1">
            <a:off x="198613" y="477768"/>
            <a:ext cx="10656158" cy="70713"/>
          </a:xfrm>
          <a:prstGeom prst="line">
            <a:avLst/>
          </a:prstGeom>
          <a:ln>
            <a:solidFill>
              <a:srgbClr val="E41165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9" name="Footer Placeholder 2">
            <a:extLst>
              <a:ext uri="{FF2B5EF4-FFF2-40B4-BE49-F238E27FC236}">
                <a16:creationId xmlns:a16="http://schemas.microsoft.com/office/drawing/2014/main" id="{09A33433-D1F2-C261-7562-F41F331AD76A}"/>
              </a:ext>
            </a:extLst>
          </p:cNvPr>
          <p:cNvSpPr txBox="1">
            <a:spLocks/>
          </p:cNvSpPr>
          <p:nvPr/>
        </p:nvSpPr>
        <p:spPr>
          <a:xfrm>
            <a:off x="7024686" y="7221103"/>
            <a:ext cx="2814638" cy="185378"/>
          </a:xfrm>
          <a:prstGeom prst="rect">
            <a:avLst/>
          </a:prstGeom>
        </p:spPr>
        <p:txBody>
          <a:bodyPr vert="horz" lIns="64008" tIns="45720" rIns="91440" bIns="45720" rtlCol="0" anchor="ctr"/>
          <a:lstStyle>
            <a:defPPr>
              <a:defRPr lang="en-US"/>
            </a:defPPr>
            <a:lvl1pPr marL="0" algn="l" defTabSz="616931" rtl="0" eaLnBrk="1" latinLnBrk="0" hangingPunct="1">
              <a:defRPr lang="en-US" sz="102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08466" algn="l" defTabSz="616931" rtl="0" eaLnBrk="1" latinLnBrk="0" hangingPunct="1">
              <a:defRPr sz="12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6931" algn="l" defTabSz="616931" rtl="0" eaLnBrk="1" latinLnBrk="0" hangingPunct="1">
              <a:defRPr sz="12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25396" algn="l" defTabSz="616931" rtl="0" eaLnBrk="1" latinLnBrk="0" hangingPunct="1">
              <a:defRPr sz="12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33860" algn="l" defTabSz="616931" rtl="0" eaLnBrk="1" latinLnBrk="0" hangingPunct="1">
              <a:defRPr sz="12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42327" algn="l" defTabSz="616931" rtl="0" eaLnBrk="1" latinLnBrk="0" hangingPunct="1">
              <a:defRPr sz="12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50793" algn="l" defTabSz="616931" rtl="0" eaLnBrk="1" latinLnBrk="0" hangingPunct="1">
              <a:defRPr sz="12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59259" algn="l" defTabSz="616931" rtl="0" eaLnBrk="1" latinLnBrk="0" hangingPunct="1">
              <a:defRPr sz="12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7724" algn="l" defTabSz="616931" rtl="0" eaLnBrk="1" latinLnBrk="0" hangingPunct="1">
              <a:defRPr sz="12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TCS Confidential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55697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E235D38-D8FB-B80A-3827-734D4625621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TCS Confidential</a:t>
            </a:r>
            <a:endParaRPr lang="en-US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CCDA202F-19CE-E4DB-FE4B-DD98D88D6688}"/>
              </a:ext>
            </a:extLst>
          </p:cNvPr>
          <p:cNvSpPr txBox="1">
            <a:spLocks/>
          </p:cNvSpPr>
          <p:nvPr/>
        </p:nvSpPr>
        <p:spPr>
          <a:xfrm>
            <a:off x="152400" y="91281"/>
            <a:ext cx="11617855" cy="7522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33212" indent="-333212" algn="l" defTabSz="1332853" rtl="0" eaLnBrk="1" latinLnBrk="0" hangingPunct="1">
              <a:lnSpc>
                <a:spcPct val="90000"/>
              </a:lnSpc>
              <a:spcBef>
                <a:spcPts val="1457"/>
              </a:spcBef>
              <a:buClr>
                <a:srgbClr val="E41165"/>
              </a:buClr>
              <a:buFont typeface="Arial" panose="020B0604020202020204" pitchFamily="34" charset="0"/>
              <a:buChar char="•"/>
              <a:defRPr lang="en-US" sz="1749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9639" indent="-333212" algn="l" defTabSz="1332853" rtl="0" eaLnBrk="1" latinLnBrk="0" hangingPunct="1">
              <a:lnSpc>
                <a:spcPct val="90000"/>
              </a:lnSpc>
              <a:spcBef>
                <a:spcPts val="729"/>
              </a:spcBef>
              <a:buClr>
                <a:srgbClr val="E41165"/>
              </a:buClr>
              <a:buFont typeface="Arial" panose="020B0604020202020204" pitchFamily="34" charset="0"/>
              <a:buChar char="•"/>
              <a:defRPr lang="en-US" sz="1749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66066" indent="-333212" algn="l" defTabSz="1332853" rtl="0" eaLnBrk="1" latinLnBrk="0" hangingPunct="1">
              <a:lnSpc>
                <a:spcPct val="90000"/>
              </a:lnSpc>
              <a:spcBef>
                <a:spcPts val="729"/>
              </a:spcBef>
              <a:buClr>
                <a:srgbClr val="E41165"/>
              </a:buClr>
              <a:buFont typeface="Arial" panose="020B0604020202020204" pitchFamily="34" charset="0"/>
              <a:buChar char="•"/>
              <a:defRPr lang="en-US" sz="1749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32490" indent="-333212" algn="l" defTabSz="1332853" rtl="0" eaLnBrk="1" latinLnBrk="0" hangingPunct="1">
              <a:lnSpc>
                <a:spcPct val="90000"/>
              </a:lnSpc>
              <a:spcBef>
                <a:spcPts val="729"/>
              </a:spcBef>
              <a:buClr>
                <a:srgbClr val="E41165"/>
              </a:buClr>
              <a:buFont typeface="Arial" panose="020B0604020202020204" pitchFamily="34" charset="0"/>
              <a:buChar char="•"/>
              <a:defRPr lang="en-US" sz="1749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98915" indent="-333212" algn="l" defTabSz="1332853" rtl="0" eaLnBrk="1" latinLnBrk="0" hangingPunct="1">
              <a:lnSpc>
                <a:spcPct val="90000"/>
              </a:lnSpc>
              <a:spcBef>
                <a:spcPts val="729"/>
              </a:spcBef>
              <a:buClr>
                <a:srgbClr val="E41165"/>
              </a:buClr>
              <a:buFont typeface="Arial" panose="020B0604020202020204" pitchFamily="34" charset="0"/>
              <a:buChar char="•"/>
              <a:defRPr lang="en-US" sz="1749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65341" indent="-333212" algn="l" defTabSz="1332853" rtl="0" eaLnBrk="1" latinLnBrk="0" hangingPunct="1">
              <a:lnSpc>
                <a:spcPct val="90000"/>
              </a:lnSpc>
              <a:spcBef>
                <a:spcPts val="729"/>
              </a:spcBef>
              <a:buFont typeface="Arial" panose="020B0604020202020204" pitchFamily="34" charset="0"/>
              <a:buChar char="•"/>
              <a:defRPr sz="26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331768" indent="-333212" algn="l" defTabSz="1332853" rtl="0" eaLnBrk="1" latinLnBrk="0" hangingPunct="1">
              <a:lnSpc>
                <a:spcPct val="90000"/>
              </a:lnSpc>
              <a:spcBef>
                <a:spcPts val="729"/>
              </a:spcBef>
              <a:buFont typeface="Arial" panose="020B0604020202020204" pitchFamily="34" charset="0"/>
              <a:buChar char="•"/>
              <a:defRPr sz="26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998194" indent="-333212" algn="l" defTabSz="1332853" rtl="0" eaLnBrk="1" latinLnBrk="0" hangingPunct="1">
              <a:lnSpc>
                <a:spcPct val="90000"/>
              </a:lnSpc>
              <a:spcBef>
                <a:spcPts val="729"/>
              </a:spcBef>
              <a:buFont typeface="Arial" panose="020B0604020202020204" pitchFamily="34" charset="0"/>
              <a:buChar char="•"/>
              <a:defRPr sz="26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664619" indent="-333212" algn="l" defTabSz="1332853" rtl="0" eaLnBrk="1" latinLnBrk="0" hangingPunct="1">
              <a:lnSpc>
                <a:spcPct val="90000"/>
              </a:lnSpc>
              <a:spcBef>
                <a:spcPts val="729"/>
              </a:spcBef>
              <a:buFont typeface="Arial" panose="020B0604020202020204" pitchFamily="34" charset="0"/>
              <a:buChar char="•"/>
              <a:defRPr sz="26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000" dirty="0"/>
              <a:t>Surgical Vision deliverables mapped to Polarion Work Items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DAEF83-65D7-9365-1052-8AC927857F0E}"/>
              </a:ext>
            </a:extLst>
          </p:cNvPr>
          <p:cNvSpPr txBox="1"/>
          <p:nvPr/>
        </p:nvSpPr>
        <p:spPr>
          <a:xfrm>
            <a:off x="4733950" y="2836305"/>
            <a:ext cx="112468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tx2"/>
                </a:solidFill>
              </a:rPr>
              <a:t>Is refined by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EC5EF9-B236-0EB0-3844-1459C52A74D3}"/>
              </a:ext>
            </a:extLst>
          </p:cNvPr>
          <p:cNvSpPr txBox="1"/>
          <p:nvPr/>
        </p:nvSpPr>
        <p:spPr>
          <a:xfrm>
            <a:off x="11372112" y="4723346"/>
            <a:ext cx="112468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tx2"/>
                </a:solidFill>
              </a:rPr>
              <a:t>Is realized by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70A073E-7EC7-4F79-F2F0-18BECF8C1CB3}"/>
              </a:ext>
            </a:extLst>
          </p:cNvPr>
          <p:cNvSpPr txBox="1"/>
          <p:nvPr/>
        </p:nvSpPr>
        <p:spPr>
          <a:xfrm>
            <a:off x="6751050" y="4269934"/>
            <a:ext cx="1124688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tx2"/>
                </a:solidFill>
              </a:rPr>
              <a:t>Is implemented / refined by</a:t>
            </a:r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D7C54EA2-C6D9-2524-209E-79A0A2589224}"/>
              </a:ext>
            </a:extLst>
          </p:cNvPr>
          <p:cNvCxnSpPr>
            <a:cxnSpLocks/>
            <a:stCxn id="18" idx="2"/>
            <a:endCxn id="27" idx="0"/>
          </p:cNvCxnSpPr>
          <p:nvPr/>
        </p:nvCxnSpPr>
        <p:spPr bwMode="auto">
          <a:xfrm rot="16200000" flipH="1">
            <a:off x="5208136" y="2174791"/>
            <a:ext cx="779319" cy="1729297"/>
          </a:xfrm>
          <a:prstGeom prst="bentConnector3">
            <a:avLst>
              <a:gd name="adj1" fmla="val 50000"/>
            </a:avLst>
          </a:prstGeom>
          <a:solidFill>
            <a:srgbClr val="C0C0C0"/>
          </a:solidFill>
          <a:ln w="12700" cap="flat" cmpd="sng" algn="ctr">
            <a:solidFill>
              <a:schemeClr val="tx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3DF61BAC-6B71-6B9E-9A66-B7A4BAADE49A}"/>
              </a:ext>
            </a:extLst>
          </p:cNvPr>
          <p:cNvCxnSpPr>
            <a:cxnSpLocks/>
            <a:stCxn id="27" idx="2"/>
            <a:endCxn id="42" idx="1"/>
          </p:cNvCxnSpPr>
          <p:nvPr/>
        </p:nvCxnSpPr>
        <p:spPr bwMode="auto">
          <a:xfrm rot="16200000" flipH="1">
            <a:off x="6918925" y="3338379"/>
            <a:ext cx="836338" cy="1749300"/>
          </a:xfrm>
          <a:prstGeom prst="bentConnector2">
            <a:avLst/>
          </a:prstGeom>
          <a:solidFill>
            <a:srgbClr val="C0C0C0"/>
          </a:solidFill>
          <a:ln w="12700" cap="flat" cmpd="sng" algn="ctr">
            <a:solidFill>
              <a:schemeClr val="tx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40B26E16-32E1-AAF2-2B00-D1312521D081}"/>
              </a:ext>
            </a:extLst>
          </p:cNvPr>
          <p:cNvCxnSpPr>
            <a:cxnSpLocks/>
            <a:stCxn id="42" idx="3"/>
            <a:endCxn id="21" idx="0"/>
          </p:cNvCxnSpPr>
          <p:nvPr/>
        </p:nvCxnSpPr>
        <p:spPr bwMode="auto">
          <a:xfrm>
            <a:off x="10497744" y="4631198"/>
            <a:ext cx="859694" cy="758708"/>
          </a:xfrm>
          <a:prstGeom prst="bentConnector2">
            <a:avLst/>
          </a:prstGeom>
          <a:solidFill>
            <a:srgbClr val="C0C0C0"/>
          </a:solidFill>
          <a:ln w="12700" cap="flat" cmpd="sng" algn="ctr">
            <a:solidFill>
              <a:schemeClr val="tx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AAB37CDD-6A83-8CC1-3DFC-41B5EBF3E893}"/>
              </a:ext>
            </a:extLst>
          </p:cNvPr>
          <p:cNvCxnSpPr>
            <a:cxnSpLocks/>
            <a:stCxn id="33" idx="3"/>
            <a:endCxn id="18" idx="0"/>
          </p:cNvCxnSpPr>
          <p:nvPr/>
        </p:nvCxnSpPr>
        <p:spPr>
          <a:xfrm>
            <a:off x="3092657" y="2110271"/>
            <a:ext cx="1640490" cy="173750"/>
          </a:xfrm>
          <a:prstGeom prst="bentConnector2">
            <a:avLst/>
          </a:prstGeom>
          <a:solidFill>
            <a:srgbClr val="C0C0C0"/>
          </a:solidFill>
          <a:ln w="12700" cap="flat" cmpd="sng" algn="ctr">
            <a:solidFill>
              <a:schemeClr val="tx2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B7E8A84-F910-84BA-30C6-79E0DA4C3DB9}"/>
              </a:ext>
            </a:extLst>
          </p:cNvPr>
          <p:cNvSpPr txBox="1"/>
          <p:nvPr/>
        </p:nvSpPr>
        <p:spPr>
          <a:xfrm>
            <a:off x="6454803" y="2282907"/>
            <a:ext cx="112468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algn="ctr">
              <a:defRPr sz="1200" b="1">
                <a:solidFill>
                  <a:schemeClr val="tx2"/>
                </a:solidFill>
              </a:defRPr>
            </a:lvl1pPr>
          </a:lstStyle>
          <a:p>
            <a:r>
              <a:rPr lang="en-US" sz="1400"/>
              <a:t>Is validated by</a:t>
            </a:r>
          </a:p>
        </p:txBody>
      </p: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6195712A-BFB4-9321-9C56-A6864892B301}"/>
              </a:ext>
            </a:extLst>
          </p:cNvPr>
          <p:cNvCxnSpPr>
            <a:cxnSpLocks/>
            <a:stCxn id="18" idx="3"/>
            <a:endCxn id="39" idx="1"/>
          </p:cNvCxnSpPr>
          <p:nvPr/>
        </p:nvCxnSpPr>
        <p:spPr>
          <a:xfrm>
            <a:off x="5876147" y="2466901"/>
            <a:ext cx="2781281" cy="195"/>
          </a:xfrm>
          <a:prstGeom prst="bentConnector3">
            <a:avLst>
              <a:gd name="adj1" fmla="val 50000"/>
            </a:avLst>
          </a:prstGeom>
          <a:solidFill>
            <a:srgbClr val="C0C0C0"/>
          </a:solidFill>
          <a:ln w="12700" cap="flat" cmpd="sng" algn="ctr">
            <a:solidFill>
              <a:schemeClr val="tx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BCF97FB2-1BE8-9235-B8F7-99A1FC3B16A5}"/>
              </a:ext>
            </a:extLst>
          </p:cNvPr>
          <p:cNvCxnSpPr>
            <a:cxnSpLocks/>
            <a:stCxn id="27" idx="2"/>
            <a:endCxn id="21" idx="1"/>
          </p:cNvCxnSpPr>
          <p:nvPr/>
        </p:nvCxnSpPr>
        <p:spPr>
          <a:xfrm rot="16200000" flipH="1">
            <a:off x="7375097" y="2882207"/>
            <a:ext cx="1777926" cy="3603232"/>
          </a:xfrm>
          <a:prstGeom prst="bentConnector2">
            <a:avLst/>
          </a:prstGeom>
          <a:solidFill>
            <a:srgbClr val="C0C0C0"/>
          </a:solidFill>
          <a:ln w="12700" cap="flat" cmpd="sng" algn="ctr">
            <a:solidFill>
              <a:schemeClr val="tx2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67ED43C-2D81-0D9C-9EA4-FD5CA4D7B461}"/>
              </a:ext>
            </a:extLst>
          </p:cNvPr>
          <p:cNvSpPr txBox="1"/>
          <p:nvPr/>
        </p:nvSpPr>
        <p:spPr>
          <a:xfrm>
            <a:off x="9805961" y="3907408"/>
            <a:ext cx="112468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algn="ctr">
              <a:defRPr sz="1200" b="1">
                <a:solidFill>
                  <a:schemeClr val="tx2"/>
                </a:solidFill>
              </a:defRPr>
            </a:lvl1pPr>
          </a:lstStyle>
          <a:p>
            <a:r>
              <a:rPr lang="en-US" sz="1400" dirty="0"/>
              <a:t>Is verified by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8B15FE2-9A7B-3B3D-D255-3842F78D17F0}"/>
              </a:ext>
            </a:extLst>
          </p:cNvPr>
          <p:cNvGrpSpPr/>
          <p:nvPr/>
        </p:nvGrpSpPr>
        <p:grpSpPr>
          <a:xfrm>
            <a:off x="3590147" y="2284021"/>
            <a:ext cx="2286000" cy="365760"/>
            <a:chOff x="3177614" y="2256671"/>
            <a:chExt cx="2286000" cy="365760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78D529C3-29FC-A0FE-555C-01578AC5D5CF}"/>
                </a:ext>
              </a:extLst>
            </p:cNvPr>
            <p:cNvSpPr/>
            <p:nvPr/>
          </p:nvSpPr>
          <p:spPr bwMode="auto">
            <a:xfrm>
              <a:off x="3177614" y="2256671"/>
              <a:ext cx="2286000" cy="365760"/>
            </a:xfrm>
            <a:prstGeom prst="roundRect">
              <a:avLst>
                <a:gd name="adj" fmla="val 8143"/>
              </a:avLst>
            </a:prstGeom>
            <a:solidFill>
              <a:schemeClr val="bg1"/>
            </a:solidFill>
            <a:ln w="317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>
                <a:lnSpc>
                  <a:spcPct val="107000"/>
                </a:lnSpc>
              </a:pPr>
              <a:r>
                <a:rPr lang="en-US" sz="1400" b="1">
                  <a:solidFill>
                    <a:schemeClr val="tx2"/>
                  </a:solidFill>
                </a:rPr>
                <a:t>User Need</a:t>
              </a:r>
            </a:p>
          </p:txBody>
        </p:sp>
        <p:pic>
          <p:nvPicPr>
            <p:cNvPr id="19" name="Picture 4">
              <a:extLst>
                <a:ext uri="{FF2B5EF4-FFF2-40B4-BE49-F238E27FC236}">
                  <a16:creationId xmlns:a16="http://schemas.microsoft.com/office/drawing/2014/main" id="{1240267D-081F-D62E-5B6E-39535A527F7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23684" y="2355856"/>
              <a:ext cx="152400" cy="152400"/>
            </a:xfrm>
            <a:prstGeom prst="rect">
              <a:avLst/>
            </a:prstGeom>
            <a:solidFill>
              <a:schemeClr val="bg1"/>
            </a:solidFill>
            <a:ln w="317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12DA16D-C051-9E1B-2650-7087C62D8038}"/>
              </a:ext>
            </a:extLst>
          </p:cNvPr>
          <p:cNvGrpSpPr/>
          <p:nvPr/>
        </p:nvGrpSpPr>
        <p:grpSpPr>
          <a:xfrm>
            <a:off x="10058400" y="5389906"/>
            <a:ext cx="2590800" cy="365760"/>
            <a:chOff x="9961042" y="4597687"/>
            <a:chExt cx="2292438" cy="365760"/>
          </a:xfrm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7572D565-D198-3B99-5505-98433557279C}"/>
                </a:ext>
              </a:extLst>
            </p:cNvPr>
            <p:cNvSpPr/>
            <p:nvPr/>
          </p:nvSpPr>
          <p:spPr bwMode="auto">
            <a:xfrm>
              <a:off x="9967480" y="4597687"/>
              <a:ext cx="2286000" cy="365760"/>
            </a:xfrm>
            <a:prstGeom prst="roundRect">
              <a:avLst>
                <a:gd name="adj" fmla="val 8143"/>
              </a:avLst>
            </a:prstGeom>
            <a:solidFill>
              <a:schemeClr val="bg1"/>
            </a:solidFill>
            <a:ln w="317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>
                <a:lnSpc>
                  <a:spcPct val="107000"/>
                </a:lnSpc>
              </a:pPr>
              <a:r>
                <a:rPr lang="en-US" sz="1400" b="1">
                  <a:solidFill>
                    <a:schemeClr val="tx2"/>
                  </a:solidFill>
                </a:rPr>
                <a:t>Design Output Specification</a:t>
              </a:r>
            </a:p>
          </p:txBody>
        </p:sp>
        <p:pic>
          <p:nvPicPr>
            <p:cNvPr id="22" name="Picture 8">
              <a:extLst>
                <a:ext uri="{FF2B5EF4-FFF2-40B4-BE49-F238E27FC236}">
                  <a16:creationId xmlns:a16="http://schemas.microsoft.com/office/drawing/2014/main" id="{A93C0347-1C22-A101-6DA7-6CE27EC1EFE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61042" y="4704367"/>
              <a:ext cx="152400" cy="152400"/>
            </a:xfrm>
            <a:prstGeom prst="rect">
              <a:avLst/>
            </a:prstGeom>
            <a:solidFill>
              <a:schemeClr val="bg1"/>
            </a:solidFill>
            <a:ln w="317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B48482E-8A12-7EF7-2547-483A9170CB22}"/>
              </a:ext>
            </a:extLst>
          </p:cNvPr>
          <p:cNvGrpSpPr/>
          <p:nvPr/>
        </p:nvGrpSpPr>
        <p:grpSpPr>
          <a:xfrm>
            <a:off x="8661809" y="3429100"/>
            <a:ext cx="2286000" cy="365760"/>
            <a:chOff x="5308236" y="5524762"/>
            <a:chExt cx="2286000" cy="365760"/>
          </a:xfrm>
        </p:grpSpPr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F2171994-0BED-DCC9-090F-04A47D744363}"/>
                </a:ext>
              </a:extLst>
            </p:cNvPr>
            <p:cNvSpPr/>
            <p:nvPr/>
          </p:nvSpPr>
          <p:spPr bwMode="auto">
            <a:xfrm>
              <a:off x="5308236" y="5524762"/>
              <a:ext cx="2286000" cy="365760"/>
            </a:xfrm>
            <a:prstGeom prst="roundRect">
              <a:avLst>
                <a:gd name="adj" fmla="val 8143"/>
              </a:avLst>
            </a:prstGeom>
            <a:solidFill>
              <a:schemeClr val="bg1"/>
            </a:solidFill>
            <a:ln w="317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>
                <a:lnSpc>
                  <a:spcPct val="107000"/>
                </a:lnSpc>
              </a:pPr>
              <a:r>
                <a:rPr lang="en-US" sz="1400" b="1">
                  <a:solidFill>
                    <a:schemeClr val="tx2"/>
                  </a:solidFill>
                </a:rPr>
                <a:t>Verification Test Case</a:t>
              </a:r>
            </a:p>
          </p:txBody>
        </p:sp>
        <p:pic>
          <p:nvPicPr>
            <p:cNvPr id="25" name="Picture 4">
              <a:extLst>
                <a:ext uri="{FF2B5EF4-FFF2-40B4-BE49-F238E27FC236}">
                  <a16:creationId xmlns:a16="http://schemas.microsoft.com/office/drawing/2014/main" id="{505CB24C-AD03-1FBB-1D95-1711637FE5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67575" y="5637097"/>
              <a:ext cx="153217" cy="152400"/>
            </a:xfrm>
            <a:prstGeom prst="rect">
              <a:avLst/>
            </a:prstGeom>
            <a:solidFill>
              <a:schemeClr val="bg1"/>
            </a:solidFill>
            <a:ln w="317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1BDB337-7960-3E30-48E3-E278AA6B1BB1}"/>
              </a:ext>
            </a:extLst>
          </p:cNvPr>
          <p:cNvGrpSpPr/>
          <p:nvPr/>
        </p:nvGrpSpPr>
        <p:grpSpPr>
          <a:xfrm>
            <a:off x="5319444" y="3429100"/>
            <a:ext cx="2286000" cy="365760"/>
            <a:chOff x="5308235" y="2732176"/>
            <a:chExt cx="2286000" cy="365760"/>
          </a:xfrm>
        </p:grpSpPr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2C0F3B42-7685-A42B-CE5C-713BC8A90BFC}"/>
                </a:ext>
              </a:extLst>
            </p:cNvPr>
            <p:cNvSpPr/>
            <p:nvPr/>
          </p:nvSpPr>
          <p:spPr bwMode="auto">
            <a:xfrm>
              <a:off x="5308235" y="2732176"/>
              <a:ext cx="2286000" cy="365760"/>
            </a:xfrm>
            <a:prstGeom prst="roundRect">
              <a:avLst>
                <a:gd name="adj" fmla="val 8143"/>
              </a:avLst>
            </a:prstGeom>
            <a:solidFill>
              <a:schemeClr val="bg1"/>
            </a:solidFill>
            <a:ln w="317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>
                <a:lnSpc>
                  <a:spcPct val="107000"/>
                </a:lnSpc>
              </a:pPr>
              <a:r>
                <a:rPr lang="en-US" sz="1400" b="1">
                  <a:solidFill>
                    <a:schemeClr val="tx2"/>
                  </a:solidFill>
                </a:rPr>
                <a:t>System Requirement</a:t>
              </a:r>
            </a:p>
          </p:txBody>
        </p:sp>
        <p:pic>
          <p:nvPicPr>
            <p:cNvPr id="28" name="Picture 6">
              <a:extLst>
                <a:ext uri="{FF2B5EF4-FFF2-40B4-BE49-F238E27FC236}">
                  <a16:creationId xmlns:a16="http://schemas.microsoft.com/office/drawing/2014/main" id="{28C0015A-2AA7-C2A6-3331-ABD6D00485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03158" y="2865057"/>
              <a:ext cx="158404" cy="140410"/>
            </a:xfrm>
            <a:prstGeom prst="rect">
              <a:avLst/>
            </a:prstGeom>
            <a:solidFill>
              <a:schemeClr val="bg1"/>
            </a:solidFill>
            <a:ln w="317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ADF19A1-4BBE-135C-28B6-AA3A050D81E1}"/>
              </a:ext>
            </a:extLst>
          </p:cNvPr>
          <p:cNvGrpSpPr/>
          <p:nvPr/>
        </p:nvGrpSpPr>
        <p:grpSpPr>
          <a:xfrm>
            <a:off x="808867" y="2803654"/>
            <a:ext cx="2286000" cy="365760"/>
            <a:chOff x="443775" y="2231429"/>
            <a:chExt cx="2286000" cy="365760"/>
          </a:xfrm>
        </p:grpSpPr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0E5B4A70-CC8B-455C-8639-CC4F5080B4A8}"/>
                </a:ext>
              </a:extLst>
            </p:cNvPr>
            <p:cNvSpPr/>
            <p:nvPr/>
          </p:nvSpPr>
          <p:spPr bwMode="auto">
            <a:xfrm>
              <a:off x="443775" y="2231429"/>
              <a:ext cx="2286000" cy="365760"/>
            </a:xfrm>
            <a:prstGeom prst="roundRect">
              <a:avLst>
                <a:gd name="adj" fmla="val 8143"/>
              </a:avLst>
            </a:prstGeom>
            <a:solidFill>
              <a:schemeClr val="bg1"/>
            </a:solidFill>
            <a:ln w="317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>
                <a:lnSpc>
                  <a:spcPct val="107000"/>
                </a:lnSpc>
              </a:pPr>
              <a:r>
                <a:rPr lang="en-US" sz="1400" b="1">
                  <a:solidFill>
                    <a:schemeClr val="tx2"/>
                  </a:solidFill>
                </a:rPr>
                <a:t>Voice of Business</a:t>
              </a:r>
              <a:endParaRPr lang="en-US" sz="1400" b="1">
                <a:solidFill>
                  <a:schemeClr val="tx2"/>
                </a:solidFill>
                <a:sym typeface="Arial" pitchFamily="-110" charset="0"/>
              </a:endParaRPr>
            </a:p>
          </p:txBody>
        </p:sp>
        <p:pic>
          <p:nvPicPr>
            <p:cNvPr id="31" name="Picture 2">
              <a:extLst>
                <a:ext uri="{FF2B5EF4-FFF2-40B4-BE49-F238E27FC236}">
                  <a16:creationId xmlns:a16="http://schemas.microsoft.com/office/drawing/2014/main" id="{F5F14993-34F4-971A-6DC8-12270684D4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866" y="2363351"/>
              <a:ext cx="152400" cy="152400"/>
            </a:xfrm>
            <a:prstGeom prst="rect">
              <a:avLst/>
            </a:prstGeom>
            <a:solidFill>
              <a:schemeClr val="bg1"/>
            </a:solidFill>
            <a:ln w="317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</p:pic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9F56D40-86F5-5CA8-026C-36F9993B0A7B}"/>
              </a:ext>
            </a:extLst>
          </p:cNvPr>
          <p:cNvGrpSpPr/>
          <p:nvPr/>
        </p:nvGrpSpPr>
        <p:grpSpPr>
          <a:xfrm>
            <a:off x="806657" y="1927391"/>
            <a:ext cx="2286000" cy="365760"/>
            <a:chOff x="439337" y="1347288"/>
            <a:chExt cx="2286000" cy="365760"/>
          </a:xfrm>
        </p:grpSpPr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F19D2B91-3168-225B-0C38-EEC6558592BF}"/>
                </a:ext>
              </a:extLst>
            </p:cNvPr>
            <p:cNvSpPr/>
            <p:nvPr/>
          </p:nvSpPr>
          <p:spPr bwMode="auto">
            <a:xfrm>
              <a:off x="439337" y="1347288"/>
              <a:ext cx="2286000" cy="365760"/>
            </a:xfrm>
            <a:prstGeom prst="roundRect">
              <a:avLst>
                <a:gd name="adj" fmla="val 8143"/>
              </a:avLst>
            </a:prstGeom>
            <a:solidFill>
              <a:schemeClr val="bg1"/>
            </a:solidFill>
            <a:ln w="317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>
                <a:lnSpc>
                  <a:spcPct val="107000"/>
                </a:lnSpc>
              </a:pPr>
              <a:r>
                <a:rPr lang="en-US" sz="1400" b="1">
                  <a:solidFill>
                    <a:schemeClr val="tx2"/>
                  </a:solidFill>
                </a:rPr>
                <a:t>Voice of Customer</a:t>
              </a:r>
              <a:endParaRPr lang="en-US" sz="1400" b="1">
                <a:solidFill>
                  <a:schemeClr val="tx2"/>
                </a:solidFill>
                <a:sym typeface="Arial" pitchFamily="-110" charset="0"/>
              </a:endParaRPr>
            </a:p>
          </p:txBody>
        </p:sp>
        <p:pic>
          <p:nvPicPr>
            <p:cNvPr id="34" name="Picture 4">
              <a:extLst>
                <a:ext uri="{FF2B5EF4-FFF2-40B4-BE49-F238E27FC236}">
                  <a16:creationId xmlns:a16="http://schemas.microsoft.com/office/drawing/2014/main" id="{4F4F6A15-38EF-04D4-F55C-19F080DA59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672" y="1453052"/>
              <a:ext cx="152400" cy="152400"/>
            </a:xfrm>
            <a:prstGeom prst="rect">
              <a:avLst/>
            </a:prstGeom>
            <a:solidFill>
              <a:schemeClr val="bg1"/>
            </a:solidFill>
            <a:ln w="317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</p:pic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75662437-DF08-688B-487D-B199D9D62FF5}"/>
              </a:ext>
            </a:extLst>
          </p:cNvPr>
          <p:cNvGrpSpPr/>
          <p:nvPr/>
        </p:nvGrpSpPr>
        <p:grpSpPr>
          <a:xfrm>
            <a:off x="794378" y="3755321"/>
            <a:ext cx="2286000" cy="365760"/>
            <a:chOff x="443775" y="2833409"/>
            <a:chExt cx="2286000" cy="365760"/>
          </a:xfrm>
        </p:grpSpPr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EF333C1D-CAFA-4A19-859C-3317ECB02FB2}"/>
                </a:ext>
              </a:extLst>
            </p:cNvPr>
            <p:cNvSpPr/>
            <p:nvPr/>
          </p:nvSpPr>
          <p:spPr bwMode="auto">
            <a:xfrm>
              <a:off x="443775" y="2833409"/>
              <a:ext cx="2286000" cy="365760"/>
            </a:xfrm>
            <a:prstGeom prst="roundRect">
              <a:avLst>
                <a:gd name="adj" fmla="val 8143"/>
              </a:avLst>
            </a:prstGeom>
            <a:solidFill>
              <a:schemeClr val="bg1"/>
            </a:solidFill>
            <a:ln w="317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>
                <a:lnSpc>
                  <a:spcPct val="107000"/>
                </a:lnSpc>
              </a:pPr>
              <a:r>
                <a:rPr lang="en-US" sz="1400" b="1">
                  <a:solidFill>
                    <a:schemeClr val="tx2"/>
                  </a:solidFill>
                </a:rPr>
                <a:t>Historical Data Analysis</a:t>
              </a:r>
              <a:endParaRPr lang="en-US" sz="1400" b="1">
                <a:solidFill>
                  <a:schemeClr val="tx2"/>
                </a:solidFill>
                <a:sym typeface="Arial" pitchFamily="-110" charset="0"/>
              </a:endParaRPr>
            </a:p>
          </p:txBody>
        </p:sp>
        <p:pic>
          <p:nvPicPr>
            <p:cNvPr id="37" name="Picture 6">
              <a:extLst>
                <a:ext uri="{FF2B5EF4-FFF2-40B4-BE49-F238E27FC236}">
                  <a16:creationId xmlns:a16="http://schemas.microsoft.com/office/drawing/2014/main" id="{278493D3-648E-7BDF-3E44-34BC9F567B6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866" y="2940089"/>
              <a:ext cx="152400" cy="152400"/>
            </a:xfrm>
            <a:prstGeom prst="rect">
              <a:avLst/>
            </a:prstGeom>
            <a:solidFill>
              <a:schemeClr val="bg1"/>
            </a:solidFill>
            <a:ln w="317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9C193929-0000-1F18-DEB5-17B88249F52B}"/>
              </a:ext>
            </a:extLst>
          </p:cNvPr>
          <p:cNvGrpSpPr/>
          <p:nvPr/>
        </p:nvGrpSpPr>
        <p:grpSpPr>
          <a:xfrm>
            <a:off x="8657428" y="2284216"/>
            <a:ext cx="2286000" cy="365760"/>
            <a:chOff x="2836124" y="5423737"/>
            <a:chExt cx="2286000" cy="365760"/>
          </a:xfrm>
        </p:grpSpPr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5E199EBA-F13F-8D49-CBA2-5F5652BAD2EE}"/>
                </a:ext>
              </a:extLst>
            </p:cNvPr>
            <p:cNvSpPr/>
            <p:nvPr/>
          </p:nvSpPr>
          <p:spPr bwMode="auto">
            <a:xfrm>
              <a:off x="2836124" y="5423737"/>
              <a:ext cx="2286000" cy="365760"/>
            </a:xfrm>
            <a:prstGeom prst="roundRect">
              <a:avLst>
                <a:gd name="adj" fmla="val 8143"/>
              </a:avLst>
            </a:prstGeom>
            <a:solidFill>
              <a:schemeClr val="bg1"/>
            </a:solidFill>
            <a:ln w="317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>
                <a:lnSpc>
                  <a:spcPct val="107000"/>
                </a:lnSpc>
              </a:pPr>
              <a:r>
                <a:rPr lang="en-US" sz="1400" b="1">
                  <a:solidFill>
                    <a:schemeClr val="tx2"/>
                  </a:solidFill>
                </a:rPr>
                <a:t>Validation Test Case</a:t>
              </a:r>
            </a:p>
          </p:txBody>
        </p:sp>
        <p:pic>
          <p:nvPicPr>
            <p:cNvPr id="40" name="Picture 2">
              <a:extLst>
                <a:ext uri="{FF2B5EF4-FFF2-40B4-BE49-F238E27FC236}">
                  <a16:creationId xmlns:a16="http://schemas.microsoft.com/office/drawing/2014/main" id="{2403EC2A-2697-716D-4DF3-020EFDB82BF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45095" y="5533334"/>
              <a:ext cx="157189" cy="152400"/>
            </a:xfrm>
            <a:prstGeom prst="rect">
              <a:avLst/>
            </a:prstGeom>
            <a:solidFill>
              <a:schemeClr val="bg1"/>
            </a:solidFill>
            <a:ln w="317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</p:pic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4486142E-F1DA-56B3-3431-319EF37FB75E}"/>
              </a:ext>
            </a:extLst>
          </p:cNvPr>
          <p:cNvGrpSpPr/>
          <p:nvPr/>
        </p:nvGrpSpPr>
        <p:grpSpPr>
          <a:xfrm>
            <a:off x="8211744" y="4448318"/>
            <a:ext cx="2286000" cy="365760"/>
            <a:chOff x="8061431" y="3754445"/>
            <a:chExt cx="2286000" cy="365760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F2BA981E-F034-8AC5-2320-ACD1F27CC6AF}"/>
                </a:ext>
              </a:extLst>
            </p:cNvPr>
            <p:cNvSpPr/>
            <p:nvPr/>
          </p:nvSpPr>
          <p:spPr bwMode="auto">
            <a:xfrm>
              <a:off x="8061431" y="3754445"/>
              <a:ext cx="2286000" cy="365760"/>
            </a:xfrm>
            <a:prstGeom prst="roundRect">
              <a:avLst>
                <a:gd name="adj" fmla="val 8143"/>
              </a:avLst>
            </a:prstGeom>
            <a:solidFill>
              <a:schemeClr val="bg1"/>
            </a:solidFill>
            <a:ln w="317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>
                <a:lnSpc>
                  <a:spcPct val="107000"/>
                </a:lnSpc>
              </a:pPr>
              <a:r>
                <a:rPr lang="en-US" sz="1400" b="1">
                  <a:solidFill>
                    <a:schemeClr val="tx2"/>
                  </a:solidFill>
                </a:rPr>
                <a:t>Subsystem Requirement</a:t>
              </a:r>
            </a:p>
          </p:txBody>
        </p:sp>
        <p:pic>
          <p:nvPicPr>
            <p:cNvPr id="43" name="Picture 2">
              <a:extLst>
                <a:ext uri="{FF2B5EF4-FFF2-40B4-BE49-F238E27FC236}">
                  <a16:creationId xmlns:a16="http://schemas.microsoft.com/office/drawing/2014/main" id="{51684C57-9DBF-418D-D6C2-746C58FDAC3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5487" y="3856564"/>
              <a:ext cx="152400" cy="152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65260ADA-DDF5-B585-81A3-3EC83A9C04F6}"/>
              </a:ext>
            </a:extLst>
          </p:cNvPr>
          <p:cNvCxnSpPr>
            <a:cxnSpLocks/>
            <a:stCxn id="36" idx="1"/>
            <a:endCxn id="18" idx="1"/>
          </p:cNvCxnSpPr>
          <p:nvPr/>
        </p:nvCxnSpPr>
        <p:spPr>
          <a:xfrm rot="10800000" flipH="1">
            <a:off x="794377" y="2466901"/>
            <a:ext cx="2795769" cy="1471300"/>
          </a:xfrm>
          <a:prstGeom prst="bentConnector3">
            <a:avLst>
              <a:gd name="adj1" fmla="val -8177"/>
            </a:avLst>
          </a:prstGeom>
          <a:solidFill>
            <a:srgbClr val="C0C0C0"/>
          </a:solidFill>
          <a:ln w="12700" cap="flat" cmpd="sng" algn="ctr">
            <a:solidFill>
              <a:schemeClr val="tx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2DC4FAE3-16CC-4FA3-08D6-21601780C703}"/>
              </a:ext>
            </a:extLst>
          </p:cNvPr>
          <p:cNvCxnSpPr>
            <a:cxnSpLocks/>
            <a:stCxn id="30" idx="1"/>
            <a:endCxn id="18" idx="1"/>
          </p:cNvCxnSpPr>
          <p:nvPr/>
        </p:nvCxnSpPr>
        <p:spPr>
          <a:xfrm rot="10800000" flipH="1">
            <a:off x="808867" y="2466902"/>
            <a:ext cx="2781280" cy="519633"/>
          </a:xfrm>
          <a:prstGeom prst="bentConnector3">
            <a:avLst>
              <a:gd name="adj1" fmla="val -8447"/>
            </a:avLst>
          </a:prstGeom>
          <a:solidFill>
            <a:srgbClr val="C0C0C0"/>
          </a:solidFill>
          <a:ln w="12700" cap="flat" cmpd="sng" algn="ctr">
            <a:solidFill>
              <a:schemeClr val="tx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C08F3B27-189B-2F32-FA0F-631A4133D2E5}"/>
              </a:ext>
            </a:extLst>
          </p:cNvPr>
          <p:cNvCxnSpPr>
            <a:cxnSpLocks/>
            <a:stCxn id="27" idx="3"/>
            <a:endCxn id="24" idx="1"/>
          </p:cNvCxnSpPr>
          <p:nvPr/>
        </p:nvCxnSpPr>
        <p:spPr>
          <a:xfrm>
            <a:off x="7605444" y="3611980"/>
            <a:ext cx="1056365" cy="0"/>
          </a:xfrm>
          <a:prstGeom prst="straightConnector1">
            <a:avLst/>
          </a:prstGeom>
          <a:solidFill>
            <a:srgbClr val="C0C0C0"/>
          </a:solidFill>
          <a:ln w="12700" cap="flat" cmpd="sng" algn="ctr">
            <a:solidFill>
              <a:schemeClr val="tx2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F9B4B878-9F31-4122-90FF-2A0D81A576B4}"/>
              </a:ext>
            </a:extLst>
          </p:cNvPr>
          <p:cNvSpPr txBox="1"/>
          <p:nvPr/>
        </p:nvSpPr>
        <p:spPr>
          <a:xfrm>
            <a:off x="8248104" y="5352526"/>
            <a:ext cx="112468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tx2"/>
                </a:solidFill>
              </a:rPr>
              <a:t>Is realized by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64E61A11-A2F2-4E0A-DD4B-97E90510911A}"/>
              </a:ext>
            </a:extLst>
          </p:cNvPr>
          <p:cNvGrpSpPr/>
          <p:nvPr/>
        </p:nvGrpSpPr>
        <p:grpSpPr>
          <a:xfrm>
            <a:off x="802219" y="4549120"/>
            <a:ext cx="2286000" cy="365760"/>
            <a:chOff x="439337" y="3673684"/>
            <a:chExt cx="2286000" cy="365760"/>
          </a:xfrm>
        </p:grpSpPr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id="{90A7D8DB-A19C-226A-F792-A91BB0913A2D}"/>
                </a:ext>
              </a:extLst>
            </p:cNvPr>
            <p:cNvSpPr/>
            <p:nvPr/>
          </p:nvSpPr>
          <p:spPr bwMode="auto">
            <a:xfrm>
              <a:off x="439337" y="3673684"/>
              <a:ext cx="2286000" cy="365760"/>
            </a:xfrm>
            <a:prstGeom prst="roundRect">
              <a:avLst>
                <a:gd name="adj" fmla="val 8143"/>
              </a:avLst>
            </a:prstGeom>
            <a:solidFill>
              <a:schemeClr val="bg1"/>
            </a:solidFill>
            <a:ln w="317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>
                <a:lnSpc>
                  <a:spcPct val="107000"/>
                </a:lnSpc>
              </a:pPr>
              <a:r>
                <a:rPr lang="en-US" sz="1400" b="1">
                  <a:solidFill>
                    <a:schemeClr val="tx2"/>
                  </a:solidFill>
                </a:rPr>
                <a:t>Risk Control</a:t>
              </a:r>
              <a:endParaRPr lang="en-US" sz="1400" b="1">
                <a:solidFill>
                  <a:schemeClr val="tx2"/>
                </a:solidFill>
                <a:sym typeface="Arial" pitchFamily="-110" charset="0"/>
              </a:endParaRPr>
            </a:p>
          </p:txBody>
        </p:sp>
        <p:pic>
          <p:nvPicPr>
            <p:cNvPr id="50" name="Picture 4">
              <a:extLst>
                <a:ext uri="{FF2B5EF4-FFF2-40B4-BE49-F238E27FC236}">
                  <a16:creationId xmlns:a16="http://schemas.microsoft.com/office/drawing/2014/main" id="{0E96B7FB-7471-2549-280C-021038EF75B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3428" y="3780364"/>
              <a:ext cx="152400" cy="152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E339A25B-DCB7-4EDC-98B3-73D5FB9A7980}"/>
              </a:ext>
            </a:extLst>
          </p:cNvPr>
          <p:cNvCxnSpPr>
            <a:cxnSpLocks/>
            <a:stCxn id="36" idx="3"/>
            <a:endCxn id="27" idx="1"/>
          </p:cNvCxnSpPr>
          <p:nvPr/>
        </p:nvCxnSpPr>
        <p:spPr>
          <a:xfrm flipV="1">
            <a:off x="3080378" y="3611980"/>
            <a:ext cx="2239066" cy="326221"/>
          </a:xfrm>
          <a:prstGeom prst="bentConnector3">
            <a:avLst>
              <a:gd name="adj1" fmla="val 50000"/>
            </a:avLst>
          </a:prstGeom>
          <a:solidFill>
            <a:srgbClr val="C0C0C0"/>
          </a:solidFill>
          <a:ln w="12700" cap="flat" cmpd="sng" algn="ctr">
            <a:solidFill>
              <a:schemeClr val="tx2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578D79B8-2B44-B697-1E94-413D00082248}"/>
              </a:ext>
            </a:extLst>
          </p:cNvPr>
          <p:cNvSpPr txBox="1"/>
          <p:nvPr/>
        </p:nvSpPr>
        <p:spPr>
          <a:xfrm>
            <a:off x="3323730" y="1911795"/>
            <a:ext cx="112468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b="1">
                <a:solidFill>
                  <a:schemeClr val="tx2"/>
                </a:solidFill>
              </a:rPr>
              <a:t>Is derived by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04A7577-413D-6095-2950-AFD79ECC9177}"/>
              </a:ext>
            </a:extLst>
          </p:cNvPr>
          <p:cNvSpPr txBox="1"/>
          <p:nvPr/>
        </p:nvSpPr>
        <p:spPr>
          <a:xfrm>
            <a:off x="2150963" y="2473797"/>
            <a:ext cx="112468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tx2"/>
                </a:solidFill>
              </a:rPr>
              <a:t>Is derived by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589B407F-5907-E923-E514-9C8D0E010BF2}"/>
              </a:ext>
            </a:extLst>
          </p:cNvPr>
          <p:cNvGrpSpPr/>
          <p:nvPr/>
        </p:nvGrpSpPr>
        <p:grpSpPr>
          <a:xfrm>
            <a:off x="484779" y="950713"/>
            <a:ext cx="2286000" cy="365760"/>
            <a:chOff x="439337" y="1347288"/>
            <a:chExt cx="2286000" cy="365760"/>
          </a:xfrm>
        </p:grpSpPr>
        <p:sp>
          <p:nvSpPr>
            <p:cNvPr id="55" name="Rectangle: Rounded Corners 54">
              <a:extLst>
                <a:ext uri="{FF2B5EF4-FFF2-40B4-BE49-F238E27FC236}">
                  <a16:creationId xmlns:a16="http://schemas.microsoft.com/office/drawing/2014/main" id="{E36F9954-EFD6-0DF9-92A1-DBDDFC58BBD2}"/>
                </a:ext>
              </a:extLst>
            </p:cNvPr>
            <p:cNvSpPr/>
            <p:nvPr/>
          </p:nvSpPr>
          <p:spPr bwMode="auto">
            <a:xfrm>
              <a:off x="439337" y="1347288"/>
              <a:ext cx="2286000" cy="365760"/>
            </a:xfrm>
            <a:prstGeom prst="roundRect">
              <a:avLst>
                <a:gd name="adj" fmla="val 8143"/>
              </a:avLst>
            </a:prstGeom>
            <a:solidFill>
              <a:schemeClr val="bg1"/>
            </a:solidFill>
            <a:ln w="317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>
                <a:lnSpc>
                  <a:spcPct val="107000"/>
                </a:lnSpc>
              </a:pPr>
              <a:r>
                <a:rPr lang="en-US" sz="1400" b="1">
                  <a:solidFill>
                    <a:schemeClr val="tx2"/>
                  </a:solidFill>
                </a:rPr>
                <a:t>Voice of Customer</a:t>
              </a:r>
              <a:endParaRPr lang="en-US" sz="1400" b="1">
                <a:solidFill>
                  <a:schemeClr val="tx2"/>
                </a:solidFill>
                <a:sym typeface="Arial" pitchFamily="-110" charset="0"/>
              </a:endParaRPr>
            </a:p>
          </p:txBody>
        </p:sp>
        <p:pic>
          <p:nvPicPr>
            <p:cNvPr id="56" name="Picture 4">
              <a:extLst>
                <a:ext uri="{FF2B5EF4-FFF2-40B4-BE49-F238E27FC236}">
                  <a16:creationId xmlns:a16="http://schemas.microsoft.com/office/drawing/2014/main" id="{7569ED9E-3D83-3D26-D363-F0B950F915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672" y="1453052"/>
              <a:ext cx="152400" cy="152400"/>
            </a:xfrm>
            <a:prstGeom prst="rect">
              <a:avLst/>
            </a:prstGeom>
            <a:solidFill>
              <a:schemeClr val="bg1"/>
            </a:solidFill>
            <a:ln w="317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</p:pic>
      </p:grp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6FBDA1D0-B84A-15D7-E422-912C3A931124}"/>
              </a:ext>
            </a:extLst>
          </p:cNvPr>
          <p:cNvCxnSpPr>
            <a:stCxn id="55" idx="2"/>
            <a:endCxn id="33" idx="1"/>
          </p:cNvCxnSpPr>
          <p:nvPr/>
        </p:nvCxnSpPr>
        <p:spPr>
          <a:xfrm rot="5400000">
            <a:off x="820319" y="1302811"/>
            <a:ext cx="793798" cy="821122"/>
          </a:xfrm>
          <a:prstGeom prst="bentConnector4">
            <a:avLst>
              <a:gd name="adj1" fmla="val 38481"/>
              <a:gd name="adj2" fmla="val 127840"/>
            </a:avLst>
          </a:prstGeom>
          <a:solidFill>
            <a:srgbClr val="C0C0C0"/>
          </a:solidFill>
          <a:ln w="12700" cap="flat" cmpd="sng" algn="ctr">
            <a:solidFill>
              <a:schemeClr val="tx2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CFD1F969-6F00-EE28-620B-D85CC14A141B}"/>
              </a:ext>
            </a:extLst>
          </p:cNvPr>
          <p:cNvSpPr txBox="1"/>
          <p:nvPr/>
        </p:nvSpPr>
        <p:spPr>
          <a:xfrm>
            <a:off x="1687392" y="1524779"/>
            <a:ext cx="1392986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tx2"/>
                </a:solidFill>
              </a:rPr>
              <a:t>Is summarized by</a:t>
            </a:r>
          </a:p>
        </p:txBody>
      </p:sp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016A3EDB-980D-9904-D0F5-F93CD679ABB0}"/>
              </a:ext>
            </a:extLst>
          </p:cNvPr>
          <p:cNvCxnSpPr>
            <a:cxnSpLocks/>
            <a:stCxn id="49" idx="3"/>
            <a:endCxn id="27" idx="1"/>
          </p:cNvCxnSpPr>
          <p:nvPr/>
        </p:nvCxnSpPr>
        <p:spPr>
          <a:xfrm flipV="1">
            <a:off x="3088219" y="3611980"/>
            <a:ext cx="2231225" cy="1120020"/>
          </a:xfrm>
          <a:prstGeom prst="bentConnector3">
            <a:avLst>
              <a:gd name="adj1" fmla="val 50000"/>
            </a:avLst>
          </a:prstGeom>
          <a:solidFill>
            <a:srgbClr val="C0C0C0"/>
          </a:solidFill>
          <a:ln w="12700" cap="flat" cmpd="sng" algn="ctr">
            <a:solidFill>
              <a:schemeClr val="tx2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0ECF43E0-476B-6371-5B65-51FB4C2A7879}"/>
              </a:ext>
            </a:extLst>
          </p:cNvPr>
          <p:cNvSpPr txBox="1"/>
          <p:nvPr/>
        </p:nvSpPr>
        <p:spPr>
          <a:xfrm>
            <a:off x="4201404" y="3387253"/>
            <a:ext cx="112468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tx2"/>
                </a:solidFill>
              </a:rPr>
              <a:t>Is derived by</a:t>
            </a:r>
          </a:p>
        </p:txBody>
      </p: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5301F66E-608F-8B23-5F4E-C91B7BA788AA}"/>
              </a:ext>
            </a:extLst>
          </p:cNvPr>
          <p:cNvCxnSpPr>
            <a:cxnSpLocks/>
            <a:stCxn id="30" idx="3"/>
            <a:endCxn id="27" idx="1"/>
          </p:cNvCxnSpPr>
          <p:nvPr/>
        </p:nvCxnSpPr>
        <p:spPr>
          <a:xfrm>
            <a:off x="3094867" y="2986534"/>
            <a:ext cx="2224577" cy="625446"/>
          </a:xfrm>
          <a:prstGeom prst="bentConnector3">
            <a:avLst>
              <a:gd name="adj1" fmla="val 50000"/>
            </a:avLst>
          </a:prstGeom>
          <a:solidFill>
            <a:srgbClr val="C0C0C0"/>
          </a:solidFill>
          <a:ln w="12700" cap="flat" cmpd="sng" algn="ctr">
            <a:solidFill>
              <a:schemeClr val="tx2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62" name="Arrow: Right 61">
            <a:extLst>
              <a:ext uri="{FF2B5EF4-FFF2-40B4-BE49-F238E27FC236}">
                <a16:creationId xmlns:a16="http://schemas.microsoft.com/office/drawing/2014/main" id="{407CB73D-0B2D-1FAA-D101-AADBAB99A3F4}"/>
              </a:ext>
            </a:extLst>
          </p:cNvPr>
          <p:cNvSpPr/>
          <p:nvPr/>
        </p:nvSpPr>
        <p:spPr>
          <a:xfrm>
            <a:off x="2867113" y="6443186"/>
            <a:ext cx="1596456" cy="491014"/>
          </a:xfrm>
          <a:prstGeom prst="rightArrow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Key takeaway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E9A9BE04-BBE7-3A32-172E-6BD2A447DAE9}"/>
              </a:ext>
            </a:extLst>
          </p:cNvPr>
          <p:cNvSpPr/>
          <p:nvPr/>
        </p:nvSpPr>
        <p:spPr>
          <a:xfrm>
            <a:off x="4632114" y="6443186"/>
            <a:ext cx="4886623" cy="491014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The data model configured to match Surgical Vision processes and deliverables.</a:t>
            </a:r>
          </a:p>
        </p:txBody>
      </p:sp>
      <p:cxnSp>
        <p:nvCxnSpPr>
          <p:cNvPr id="64" name="Connector: Elbow 63">
            <a:extLst>
              <a:ext uri="{FF2B5EF4-FFF2-40B4-BE49-F238E27FC236}">
                <a16:creationId xmlns:a16="http://schemas.microsoft.com/office/drawing/2014/main" id="{443582D7-5EBA-F271-9071-CF88984E1472}"/>
              </a:ext>
            </a:extLst>
          </p:cNvPr>
          <p:cNvCxnSpPr>
            <a:cxnSpLocks/>
            <a:stCxn id="42" idx="0"/>
            <a:endCxn id="24" idx="2"/>
          </p:cNvCxnSpPr>
          <p:nvPr/>
        </p:nvCxnSpPr>
        <p:spPr bwMode="auto">
          <a:xfrm rot="5400000" flipH="1" flipV="1">
            <a:off x="9253047" y="3896557"/>
            <a:ext cx="653458" cy="450065"/>
          </a:xfrm>
          <a:prstGeom prst="bentConnector3">
            <a:avLst>
              <a:gd name="adj1" fmla="val 50000"/>
            </a:avLst>
          </a:prstGeom>
          <a:solidFill>
            <a:srgbClr val="C0C0C0"/>
          </a:solidFill>
          <a:ln w="12700" cap="flat" cmpd="sng" algn="ctr">
            <a:solidFill>
              <a:schemeClr val="tx2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4FF80B16-01A9-062D-5305-31E55C366082}"/>
              </a:ext>
            </a:extLst>
          </p:cNvPr>
          <p:cNvSpPr txBox="1"/>
          <p:nvPr/>
        </p:nvSpPr>
        <p:spPr>
          <a:xfrm>
            <a:off x="7596460" y="3214868"/>
            <a:ext cx="112468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algn="ctr">
              <a:defRPr sz="1200" b="1">
                <a:solidFill>
                  <a:schemeClr val="tx2"/>
                </a:solidFill>
              </a:defRPr>
            </a:lvl1pPr>
          </a:lstStyle>
          <a:p>
            <a:r>
              <a:rPr lang="en-US" sz="1400" dirty="0"/>
              <a:t>Is verified by</a:t>
            </a:r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F84726EB-58A7-AF74-6EB5-13AE49BB8A7D}"/>
              </a:ext>
            </a:extLst>
          </p:cNvPr>
          <p:cNvCxnSpPr>
            <a:cxnSpLocks/>
          </p:cNvCxnSpPr>
          <p:nvPr/>
        </p:nvCxnSpPr>
        <p:spPr>
          <a:xfrm flipV="1">
            <a:off x="198613" y="477768"/>
            <a:ext cx="10656158" cy="70713"/>
          </a:xfrm>
          <a:prstGeom prst="line">
            <a:avLst/>
          </a:prstGeom>
          <a:ln>
            <a:solidFill>
              <a:srgbClr val="E41165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12004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B6D332-47FB-4792-8CF1-08895911F4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735" y="198101"/>
            <a:ext cx="11532790" cy="1139825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Creation of Banner page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06A07DDF-6B42-42DC-A84C-E9EC4F3C9776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16807" y="798373"/>
          <a:ext cx="12267174" cy="56233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B860907-472A-41FE-9D4C-B97D96A34B73}"/>
              </a:ext>
            </a:extLst>
          </p:cNvPr>
          <p:cNvSpPr/>
          <p:nvPr/>
        </p:nvSpPr>
        <p:spPr>
          <a:xfrm>
            <a:off x="1680974" y="6248136"/>
            <a:ext cx="10508543" cy="618863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328"/>
              <a:t>The templates in the Polarion system are maintained current by the Polarion Project team.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2D18E7F-518A-617B-D48B-EDD8BFDEE7EF}"/>
              </a:ext>
            </a:extLst>
          </p:cNvPr>
          <p:cNvCxnSpPr>
            <a:cxnSpLocks/>
          </p:cNvCxnSpPr>
          <p:nvPr/>
        </p:nvCxnSpPr>
        <p:spPr>
          <a:xfrm>
            <a:off x="198613" y="700881"/>
            <a:ext cx="4373387" cy="12797"/>
          </a:xfrm>
          <a:prstGeom prst="line">
            <a:avLst/>
          </a:prstGeom>
          <a:ln>
            <a:solidFill>
              <a:srgbClr val="E41165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DB9AF642-10F1-06CD-FBA5-3025481A573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6872286" y="7204902"/>
            <a:ext cx="2814638" cy="185378"/>
          </a:xfrm>
        </p:spPr>
        <p:txBody>
          <a:bodyPr/>
          <a:lstStyle/>
          <a:p>
            <a:r>
              <a:rPr lang="en-US"/>
              <a:t>TCS Confidential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94750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B6D332-47FB-4792-8CF1-08895911F4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48211"/>
            <a:ext cx="11532790" cy="1139825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Creation of report page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06A07DDF-6B42-42DC-A84C-E9EC4F3C9776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37634" y="680352"/>
          <a:ext cx="12621234" cy="58038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B860907-472A-41FE-9D4C-B97D96A34B73}"/>
              </a:ext>
            </a:extLst>
          </p:cNvPr>
          <p:cNvSpPr/>
          <p:nvPr/>
        </p:nvSpPr>
        <p:spPr>
          <a:xfrm>
            <a:off x="1680973" y="5957899"/>
            <a:ext cx="10187437" cy="93251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328"/>
              <a:t>The reports are configured and maintained by the Polarion Project team.</a:t>
            </a:r>
          </a:p>
          <a:p>
            <a:r>
              <a:rPr lang="en-US" sz="1328"/>
              <a:t>The approval process is a ‘nudge’ to minimize user errors.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5289588-7996-49B2-DAD2-252B82015060}"/>
              </a:ext>
            </a:extLst>
          </p:cNvPr>
          <p:cNvCxnSpPr>
            <a:cxnSpLocks/>
          </p:cNvCxnSpPr>
          <p:nvPr/>
        </p:nvCxnSpPr>
        <p:spPr>
          <a:xfrm>
            <a:off x="198613" y="764284"/>
            <a:ext cx="4373387" cy="12797"/>
          </a:xfrm>
          <a:prstGeom prst="line">
            <a:avLst/>
          </a:prstGeom>
          <a:ln>
            <a:solidFill>
              <a:srgbClr val="E41165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C0B525C8-2A9B-2CA4-702D-65B6EA33CC8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6872286" y="7204902"/>
            <a:ext cx="2814638" cy="185378"/>
          </a:xfrm>
        </p:spPr>
        <p:txBody>
          <a:bodyPr/>
          <a:lstStyle/>
          <a:p>
            <a:r>
              <a:rPr lang="en-US"/>
              <a:t>TCS Confidential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55189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5E58F9-2A1E-4A48-80D0-5CB3DFFF8E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183827"/>
            <a:ext cx="12324220" cy="902508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Work Item definition- Example VOC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C17636-425C-451F-98C9-40F10EC2DB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648" y="4588908"/>
            <a:ext cx="7369112" cy="23121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B601070-9C3C-4B1B-94E4-326FAA7BB40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6120"/>
          <a:stretch/>
        </p:blipFill>
        <p:spPr>
          <a:xfrm>
            <a:off x="7850759" y="1353763"/>
            <a:ext cx="4917069" cy="591830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148863A-041F-412D-A88A-D1846C54FC36}"/>
              </a:ext>
            </a:extLst>
          </p:cNvPr>
          <p:cNvSpPr txBox="1"/>
          <p:nvPr/>
        </p:nvSpPr>
        <p:spPr>
          <a:xfrm>
            <a:off x="838963" y="1131607"/>
            <a:ext cx="6435579" cy="17173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24" dirty="0"/>
              <a:t>User experience objectives</a:t>
            </a:r>
          </a:p>
          <a:p>
            <a:pPr marL="312410" indent="-312410">
              <a:buFontTx/>
              <a:buChar char="-"/>
            </a:pPr>
            <a:r>
              <a:rPr lang="en-US" sz="1328" i="1" dirty="0"/>
              <a:t>Give what they want.</a:t>
            </a:r>
          </a:p>
          <a:p>
            <a:pPr marL="312410" indent="-312410">
              <a:buFontTx/>
              <a:buChar char="-"/>
            </a:pPr>
            <a:r>
              <a:rPr lang="en-US" sz="1328" i="1" dirty="0"/>
              <a:t>User must not have to think.</a:t>
            </a:r>
          </a:p>
          <a:p>
            <a:pPr marL="312410" indent="-312410">
              <a:buFontTx/>
              <a:buChar char="-"/>
            </a:pPr>
            <a:endParaRPr lang="en-US" sz="1328" dirty="0"/>
          </a:p>
          <a:p>
            <a:r>
              <a:rPr lang="en-US" sz="2624" dirty="0"/>
              <a:t>Approach</a:t>
            </a:r>
          </a:p>
          <a:p>
            <a:r>
              <a:rPr lang="en-US" sz="1328" dirty="0"/>
              <a:t>Mimic the Surgical Vision process/templates </a:t>
            </a:r>
            <a:r>
              <a:rPr lang="en-US" sz="1328" i="1" dirty="0"/>
              <a:t>as-is</a:t>
            </a:r>
            <a:r>
              <a:rPr lang="en-US" sz="1328" dirty="0"/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34A57DA-3AB2-476A-AEBB-CFF5F72149C9}"/>
              </a:ext>
            </a:extLst>
          </p:cNvPr>
          <p:cNvSpPr txBox="1"/>
          <p:nvPr/>
        </p:nvSpPr>
        <p:spPr>
          <a:xfrm>
            <a:off x="8938643" y="1027471"/>
            <a:ext cx="2741302" cy="2966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28" b="1" dirty="0"/>
              <a:t>Polarion Screenshot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83E6342-FD67-431C-A5C8-49D7A6677298}"/>
              </a:ext>
            </a:extLst>
          </p:cNvPr>
          <p:cNvSpPr txBox="1"/>
          <p:nvPr/>
        </p:nvSpPr>
        <p:spPr>
          <a:xfrm>
            <a:off x="2395084" y="4185122"/>
            <a:ext cx="3542238" cy="2966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28" b="1" dirty="0"/>
              <a:t>JJSV Template Screenshot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2CCB76C-BDF9-3A4F-F01A-EE686EC58F8A}"/>
              </a:ext>
            </a:extLst>
          </p:cNvPr>
          <p:cNvCxnSpPr>
            <a:cxnSpLocks/>
          </p:cNvCxnSpPr>
          <p:nvPr/>
        </p:nvCxnSpPr>
        <p:spPr>
          <a:xfrm>
            <a:off x="198613" y="764284"/>
            <a:ext cx="6430787" cy="0"/>
          </a:xfrm>
          <a:prstGeom prst="line">
            <a:avLst/>
          </a:prstGeom>
          <a:ln>
            <a:solidFill>
              <a:srgbClr val="E41165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018A0BC3-C33E-1F82-26D0-1D88581C146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6872286" y="7204902"/>
            <a:ext cx="2814638" cy="185378"/>
          </a:xfrm>
        </p:spPr>
        <p:txBody>
          <a:bodyPr/>
          <a:lstStyle/>
          <a:p>
            <a:r>
              <a:rPr lang="en-US"/>
              <a:t>TCS Confidential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3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Content Slide_White">
  <a:themeElements>
    <a:clrScheme name="BOB Color 1">
      <a:dk1>
        <a:srgbClr val="000000"/>
      </a:dk1>
      <a:lt1>
        <a:srgbClr val="FFFFFF"/>
      </a:lt1>
      <a:dk2>
        <a:srgbClr val="1E2323"/>
      </a:dk2>
      <a:lt2>
        <a:srgbClr val="FFFFFF"/>
      </a:lt2>
      <a:accent1>
        <a:srgbClr val="83EBE7"/>
      </a:accent1>
      <a:accent2>
        <a:srgbClr val="47A3EB"/>
      </a:accent2>
      <a:accent3>
        <a:srgbClr val="7159B1"/>
      </a:accent3>
      <a:accent4>
        <a:srgbClr val="CB336B"/>
      </a:accent4>
      <a:accent5>
        <a:srgbClr val="EF7333"/>
      </a:accent5>
      <a:accent6>
        <a:srgbClr val="FFEB33"/>
      </a:accent6>
      <a:hlink>
        <a:srgbClr val="E41165"/>
      </a:hlink>
      <a:folHlink>
        <a:srgbClr val="005B9C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F03782"/>
        </a:solidFill>
        <a:ln>
          <a:noFill/>
        </a:ln>
      </a:spPr>
      <a:bodyPr rtlCol="0" anchor="ctr"/>
      <a:lstStyle>
        <a:defPPr algn="ctr">
          <a:defRPr sz="1600"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rgbClr val="F0378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 anchor="ctr" anchorCtr="0">
        <a:noAutofit/>
      </a:bodyPr>
      <a:lstStyle>
        <a:defPPr algn="ctr">
          <a:defRPr sz="1600" dirty="0">
            <a:solidFill>
              <a:schemeClr val="tx1"/>
            </a:solidFill>
          </a:defRPr>
        </a:defPPr>
      </a:lstStyle>
    </a:txDef>
  </a:objectDefaults>
  <a:extraClrSchemeLst/>
  <a:custClrLst>
    <a:custClr name="White">
      <a:srgbClr val="FFFFFF"/>
    </a:custClr>
    <a:custClr name="Black">
      <a:srgbClr val="000000"/>
    </a:custClr>
    <a:custClr name="TCS Pink-New">
      <a:srgbClr val="E41165"/>
    </a:custClr>
    <a:custClr name="Darker 2">
      <a:srgbClr val="00ACAC"/>
    </a:custClr>
    <a:custClr name="Darker 1">
      <a:srgbClr val="1ACFCF"/>
    </a:custClr>
    <a:custClr name="TCS Green">
      <a:srgbClr val="64E6E1"/>
    </a:custClr>
    <a:custClr name="Lighter 1">
      <a:srgbClr val="83EBE7"/>
    </a:custClr>
    <a:custClr name="Lighter 2">
      <a:srgbClr val="A2F0ED"/>
    </a:custClr>
    <a:custClr name="Lighter 3">
      <a:srgbClr val="C1F5F3"/>
    </a:custClr>
    <a:custClr name="Darker 2">
      <a:srgbClr val="154B8C"/>
    </a:custClr>
    <a:custClr name="Darker 1">
      <a:srgbClr val="005B9C"/>
    </a:custClr>
    <a:custClr name="TCS Blue">
      <a:srgbClr val="007DC5"/>
    </a:custClr>
    <a:custClr name="Lighter 1">
      <a:srgbClr val="47A3EB"/>
    </a:custClr>
    <a:custClr name="Lighter 2">
      <a:srgbClr val="75BAF0"/>
    </a:custClr>
    <a:custClr name="Lighter 3">
      <a:srgbClr val="A3D1F5"/>
    </a:custClr>
    <a:custClr name="Darker 2">
      <a:srgbClr val="4D0092"/>
    </a:custClr>
    <a:custClr name="Darker 1">
      <a:srgbClr val="4D129E"/>
    </a:custClr>
    <a:custClr name="TCS Purple">
      <a:srgbClr val="4D2F9E"/>
    </a:custClr>
    <a:custClr name="Lighter 1">
      <a:srgbClr val="7159B1"/>
    </a:custClr>
    <a:custClr name="Lighter 2">
      <a:srgbClr val="9482C5"/>
    </a:custClr>
    <a:custClr name="Lighter 3">
      <a:srgbClr val="B8ACD8"/>
    </a:custClr>
    <a:custClr name="Darker 2">
      <a:srgbClr val="8F0035"/>
    </a:custClr>
    <a:custClr name="Darker 1">
      <a:srgbClr val="A30046"/>
    </a:custClr>
    <a:custClr name="TCS Magenta">
      <a:srgbClr val="BE0046"/>
    </a:custClr>
    <a:custClr name="Lighter 1">
      <a:srgbClr val="CB336B"/>
    </a:custClr>
    <a:custClr name="LIghter 2">
      <a:srgbClr val="D86690"/>
    </a:custClr>
    <a:custClr name="Lighter 3">
      <a:srgbClr val="E599B5"/>
    </a:custClr>
    <a:custClr name="Darker 2">
      <a:srgbClr val="B03C00"/>
    </a:custClr>
    <a:custClr name="Darker 1">
      <a:srgbClr val="CD5000"/>
    </a:custClr>
    <a:custClr name="TCS Orange">
      <a:srgbClr val="EB5000"/>
    </a:custClr>
    <a:custClr name="Lighter 1">
      <a:srgbClr val="EF7333"/>
    </a:custClr>
    <a:custClr name="Lighter 2">
      <a:srgbClr val="F39666"/>
    </a:custClr>
    <a:custClr name="Lighter 3">
      <a:srgbClr val="F7B999"/>
    </a:custClr>
    <a:custClr name="Darker 2">
      <a:srgbClr val="FFBC00"/>
    </a:custClr>
    <a:custClr name="Darker 1">
      <a:srgbClr val="FFD300"/>
    </a:custClr>
    <a:custClr name="TCS Yellow">
      <a:srgbClr val="FFE600"/>
    </a:custClr>
    <a:custClr name="Lighter 1">
      <a:srgbClr val="FFEB33"/>
    </a:custClr>
    <a:custClr name="Lighter 2">
      <a:srgbClr val="FFF066"/>
    </a:custClr>
    <a:custClr name="Lighter 3">
      <a:srgbClr val="FFF599"/>
    </a:custClr>
  </a:custClrLst>
  <a:extLst>
    <a:ext uri="{05A4C25C-085E-4340-85A3-A5531E510DB2}">
      <thm15:themeFamily xmlns:thm15="http://schemas.microsoft.com/office/thememl/2012/main" name="Presentation1" id="{79165DB3-9531-4203-B2AC-E708D966FEA4}" vid="{2238CE64-30DE-4C0A-948A-92BA0DA6F057}"/>
    </a:ext>
  </a:extLst>
</a:theme>
</file>

<file path=ppt/theme/theme10.xml><?xml version="1.0" encoding="utf-8"?>
<a:theme xmlns:a="http://schemas.openxmlformats.org/drawingml/2006/main" name="Title Slide_Black Yellow">
  <a:themeElements>
    <a:clrScheme name="BOB Color 1">
      <a:dk1>
        <a:srgbClr val="000000"/>
      </a:dk1>
      <a:lt1>
        <a:srgbClr val="FFFFFF"/>
      </a:lt1>
      <a:dk2>
        <a:srgbClr val="1E2323"/>
      </a:dk2>
      <a:lt2>
        <a:srgbClr val="FFFFFF"/>
      </a:lt2>
      <a:accent1>
        <a:srgbClr val="83EBE7"/>
      </a:accent1>
      <a:accent2>
        <a:srgbClr val="47A3EB"/>
      </a:accent2>
      <a:accent3>
        <a:srgbClr val="7159B1"/>
      </a:accent3>
      <a:accent4>
        <a:srgbClr val="CB336B"/>
      </a:accent4>
      <a:accent5>
        <a:srgbClr val="EF7333"/>
      </a:accent5>
      <a:accent6>
        <a:srgbClr val="FFEB33"/>
      </a:accent6>
      <a:hlink>
        <a:srgbClr val="E41165"/>
      </a:hlink>
      <a:folHlink>
        <a:srgbClr val="005B9C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White">
      <a:srgbClr val="FFFFFF"/>
    </a:custClr>
    <a:custClr name="Black">
      <a:srgbClr val="000000"/>
    </a:custClr>
    <a:custClr name="TCS Pink-New">
      <a:srgbClr val="E41165"/>
    </a:custClr>
    <a:custClr name="Darker 2">
      <a:srgbClr val="00ACAC"/>
    </a:custClr>
    <a:custClr name="Darker 1">
      <a:srgbClr val="1ACFCF"/>
    </a:custClr>
    <a:custClr name="TCS Green">
      <a:srgbClr val="64E6E1"/>
    </a:custClr>
    <a:custClr name="Lighter 1">
      <a:srgbClr val="83EBE7"/>
    </a:custClr>
    <a:custClr name="Lighter 2">
      <a:srgbClr val="A2F0ED"/>
    </a:custClr>
    <a:custClr name="Lighter 3">
      <a:srgbClr val="C1F5F3"/>
    </a:custClr>
    <a:custClr name="Darker 2">
      <a:srgbClr val="154B8C"/>
    </a:custClr>
    <a:custClr name="Darker 1">
      <a:srgbClr val="005B9C"/>
    </a:custClr>
    <a:custClr name="TCS Blue">
      <a:srgbClr val="007DC5"/>
    </a:custClr>
    <a:custClr name="Lighter 1">
      <a:srgbClr val="47A3EB"/>
    </a:custClr>
    <a:custClr name="Lighter 2">
      <a:srgbClr val="75BAF0"/>
    </a:custClr>
    <a:custClr name="Lighter 3">
      <a:srgbClr val="A3D1F5"/>
    </a:custClr>
    <a:custClr name="Darker 2">
      <a:srgbClr val="4D0092"/>
    </a:custClr>
    <a:custClr name="Darker 1">
      <a:srgbClr val="4D129E"/>
    </a:custClr>
    <a:custClr name="TCS Purple">
      <a:srgbClr val="4D2F9E"/>
    </a:custClr>
    <a:custClr name="Lighter 1">
      <a:srgbClr val="7159B1"/>
    </a:custClr>
    <a:custClr name="Lighter 2">
      <a:srgbClr val="9482C5"/>
    </a:custClr>
    <a:custClr name="Lighter 3">
      <a:srgbClr val="B8ACD8"/>
    </a:custClr>
    <a:custClr name="Darker 2">
      <a:srgbClr val="8F0035"/>
    </a:custClr>
    <a:custClr name="Darker 1">
      <a:srgbClr val="A30046"/>
    </a:custClr>
    <a:custClr name="TCS Magenta">
      <a:srgbClr val="BE0046"/>
    </a:custClr>
    <a:custClr name="Lighter 1">
      <a:srgbClr val="CB336B"/>
    </a:custClr>
    <a:custClr name="LIghter 2">
      <a:srgbClr val="D86690"/>
    </a:custClr>
    <a:custClr name="Lighter 3">
      <a:srgbClr val="E599B5"/>
    </a:custClr>
    <a:custClr name="Darker 2">
      <a:srgbClr val="B03C00"/>
    </a:custClr>
    <a:custClr name="Darker 1">
      <a:srgbClr val="CD5000"/>
    </a:custClr>
    <a:custClr name="TCS Orange">
      <a:srgbClr val="EB5000"/>
    </a:custClr>
    <a:custClr name="Lighter 1">
      <a:srgbClr val="EF7333"/>
    </a:custClr>
    <a:custClr name="Lighter 2">
      <a:srgbClr val="F39666"/>
    </a:custClr>
    <a:custClr name="Lighter 3">
      <a:srgbClr val="F7B999"/>
    </a:custClr>
    <a:custClr name="Darker 2">
      <a:srgbClr val="FFBC00"/>
    </a:custClr>
    <a:custClr name="Darker 1">
      <a:srgbClr val="FFD300"/>
    </a:custClr>
    <a:custClr name="TCS Yellow">
      <a:srgbClr val="FFE600"/>
    </a:custClr>
    <a:custClr name="Lighter 1">
      <a:srgbClr val="FFEB33"/>
    </a:custClr>
    <a:custClr name="Lighter 2">
      <a:srgbClr val="FFF066"/>
    </a:custClr>
    <a:custClr name="Lighter 3">
      <a:srgbClr val="FFF599"/>
    </a:custClr>
  </a:custClrLst>
  <a:extLst>
    <a:ext uri="{05A4C25C-085E-4340-85A3-A5531E510DB2}">
      <thm15:themeFamily xmlns:thm15="http://schemas.microsoft.com/office/thememl/2012/main" name="Presentation1" id="{79165DB3-9531-4203-B2AC-E708D966FEA4}" vid="{7969EC71-BC8D-4BEF-96C3-70D5E9F70EF7}"/>
    </a:ext>
  </a:extLst>
</a:theme>
</file>

<file path=ppt/theme/theme11.xml><?xml version="1.0" encoding="utf-8"?>
<a:theme xmlns:a="http://schemas.openxmlformats.org/drawingml/2006/main" name="Title Slide_White Yellow">
  <a:themeElements>
    <a:clrScheme name="BOB Color 1">
      <a:dk1>
        <a:srgbClr val="000000"/>
      </a:dk1>
      <a:lt1>
        <a:srgbClr val="FFFFFF"/>
      </a:lt1>
      <a:dk2>
        <a:srgbClr val="1E2323"/>
      </a:dk2>
      <a:lt2>
        <a:srgbClr val="FFFFFF"/>
      </a:lt2>
      <a:accent1>
        <a:srgbClr val="83EBE7"/>
      </a:accent1>
      <a:accent2>
        <a:srgbClr val="47A3EB"/>
      </a:accent2>
      <a:accent3>
        <a:srgbClr val="7159B1"/>
      </a:accent3>
      <a:accent4>
        <a:srgbClr val="CB336B"/>
      </a:accent4>
      <a:accent5>
        <a:srgbClr val="EF7333"/>
      </a:accent5>
      <a:accent6>
        <a:srgbClr val="FFEB33"/>
      </a:accent6>
      <a:hlink>
        <a:srgbClr val="E41165"/>
      </a:hlink>
      <a:folHlink>
        <a:srgbClr val="005B9C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White">
      <a:srgbClr val="FFFFFF"/>
    </a:custClr>
    <a:custClr name="Black">
      <a:srgbClr val="000000"/>
    </a:custClr>
    <a:custClr name="TCS Pink-New">
      <a:srgbClr val="E41165"/>
    </a:custClr>
    <a:custClr name="Darker 2">
      <a:srgbClr val="00ACAC"/>
    </a:custClr>
    <a:custClr name="Darker 1">
      <a:srgbClr val="1ACFCF"/>
    </a:custClr>
    <a:custClr name="TCS Green">
      <a:srgbClr val="64E6E1"/>
    </a:custClr>
    <a:custClr name="Lighter 1">
      <a:srgbClr val="83EBE7"/>
    </a:custClr>
    <a:custClr name="Lighter 2">
      <a:srgbClr val="A2F0ED"/>
    </a:custClr>
    <a:custClr name="Lighter 3">
      <a:srgbClr val="C1F5F3"/>
    </a:custClr>
    <a:custClr name="Darker 2">
      <a:srgbClr val="154B8C"/>
    </a:custClr>
    <a:custClr name="Darker 1">
      <a:srgbClr val="005B9C"/>
    </a:custClr>
    <a:custClr name="TCS Blue">
      <a:srgbClr val="007DC5"/>
    </a:custClr>
    <a:custClr name="Lighter 1">
      <a:srgbClr val="47A3EB"/>
    </a:custClr>
    <a:custClr name="Lighter 2">
      <a:srgbClr val="75BAF0"/>
    </a:custClr>
    <a:custClr name="Lighter 3">
      <a:srgbClr val="A3D1F5"/>
    </a:custClr>
    <a:custClr name="Darker 2">
      <a:srgbClr val="4D0092"/>
    </a:custClr>
    <a:custClr name="Darker 1">
      <a:srgbClr val="4D129E"/>
    </a:custClr>
    <a:custClr name="TCS Purple">
      <a:srgbClr val="4D2F9E"/>
    </a:custClr>
    <a:custClr name="Lighter 1">
      <a:srgbClr val="7159B1"/>
    </a:custClr>
    <a:custClr name="Lighter 2">
      <a:srgbClr val="9482C5"/>
    </a:custClr>
    <a:custClr name="Lighter 3">
      <a:srgbClr val="B8ACD8"/>
    </a:custClr>
    <a:custClr name="Darker 2">
      <a:srgbClr val="8F0035"/>
    </a:custClr>
    <a:custClr name="Darker 1">
      <a:srgbClr val="A30046"/>
    </a:custClr>
    <a:custClr name="TCS Magenta">
      <a:srgbClr val="BE0046"/>
    </a:custClr>
    <a:custClr name="Lighter 1">
      <a:srgbClr val="CB336B"/>
    </a:custClr>
    <a:custClr name="LIghter 2">
      <a:srgbClr val="D86690"/>
    </a:custClr>
    <a:custClr name="Lighter 3">
      <a:srgbClr val="E599B5"/>
    </a:custClr>
    <a:custClr name="Darker 2">
      <a:srgbClr val="B03C00"/>
    </a:custClr>
    <a:custClr name="Darker 1">
      <a:srgbClr val="CD5000"/>
    </a:custClr>
    <a:custClr name="TCS Orange">
      <a:srgbClr val="EB5000"/>
    </a:custClr>
    <a:custClr name="Lighter 1">
      <a:srgbClr val="EF7333"/>
    </a:custClr>
    <a:custClr name="Lighter 2">
      <a:srgbClr val="F39666"/>
    </a:custClr>
    <a:custClr name="Lighter 3">
      <a:srgbClr val="F7B999"/>
    </a:custClr>
    <a:custClr name="Darker 2">
      <a:srgbClr val="FFBC00"/>
    </a:custClr>
    <a:custClr name="Darker 1">
      <a:srgbClr val="FFD300"/>
    </a:custClr>
    <a:custClr name="TCS Yellow">
      <a:srgbClr val="FFE600"/>
    </a:custClr>
    <a:custClr name="Lighter 1">
      <a:srgbClr val="FFEB33"/>
    </a:custClr>
    <a:custClr name="Lighter 2">
      <a:srgbClr val="FFF066"/>
    </a:custClr>
    <a:custClr name="Lighter 3">
      <a:srgbClr val="FFF599"/>
    </a:custClr>
  </a:custClrLst>
  <a:extLst>
    <a:ext uri="{05A4C25C-085E-4340-85A3-A5531E510DB2}">
      <thm15:themeFamily xmlns:thm15="http://schemas.microsoft.com/office/thememl/2012/main" name="Presentation1" id="{79165DB3-9531-4203-B2AC-E708D966FEA4}" vid="{7CDCDC8F-AE63-4DB9-9C50-08D5BDAAAA72}"/>
    </a:ext>
  </a:extLst>
</a:theme>
</file>

<file path=ppt/theme/theme12.xml><?xml version="1.0" encoding="utf-8"?>
<a:theme xmlns:a="http://schemas.openxmlformats.org/drawingml/2006/main" name="Title Slide_Black Without Image">
  <a:themeElements>
    <a:clrScheme name="BOB Color 1">
      <a:dk1>
        <a:srgbClr val="000000"/>
      </a:dk1>
      <a:lt1>
        <a:srgbClr val="FFFFFF"/>
      </a:lt1>
      <a:dk2>
        <a:srgbClr val="1E2323"/>
      </a:dk2>
      <a:lt2>
        <a:srgbClr val="FFFFFF"/>
      </a:lt2>
      <a:accent1>
        <a:srgbClr val="83EBE7"/>
      </a:accent1>
      <a:accent2>
        <a:srgbClr val="47A3EB"/>
      </a:accent2>
      <a:accent3>
        <a:srgbClr val="7159B1"/>
      </a:accent3>
      <a:accent4>
        <a:srgbClr val="CB336B"/>
      </a:accent4>
      <a:accent5>
        <a:srgbClr val="EF7333"/>
      </a:accent5>
      <a:accent6>
        <a:srgbClr val="FFEB33"/>
      </a:accent6>
      <a:hlink>
        <a:srgbClr val="E41165"/>
      </a:hlink>
      <a:folHlink>
        <a:srgbClr val="005B9C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White">
      <a:srgbClr val="FFFFFF"/>
    </a:custClr>
    <a:custClr name="Black">
      <a:srgbClr val="000000"/>
    </a:custClr>
    <a:custClr name="TCS Pink-New">
      <a:srgbClr val="E41165"/>
    </a:custClr>
    <a:custClr name="Darker 2">
      <a:srgbClr val="00ACAC"/>
    </a:custClr>
    <a:custClr name="Darker 1">
      <a:srgbClr val="1ACFCF"/>
    </a:custClr>
    <a:custClr name="TCS Green">
      <a:srgbClr val="64E6E1"/>
    </a:custClr>
    <a:custClr name="Lighter 1">
      <a:srgbClr val="83EBE7"/>
    </a:custClr>
    <a:custClr name="Lighter 2">
      <a:srgbClr val="A2F0ED"/>
    </a:custClr>
    <a:custClr name="Lighter 3">
      <a:srgbClr val="C1F5F3"/>
    </a:custClr>
    <a:custClr name="Darker 2">
      <a:srgbClr val="154B8C"/>
    </a:custClr>
    <a:custClr name="Darker 1">
      <a:srgbClr val="005B9C"/>
    </a:custClr>
    <a:custClr name="TCS Blue">
      <a:srgbClr val="007DC5"/>
    </a:custClr>
    <a:custClr name="Lighter 1">
      <a:srgbClr val="47A3EB"/>
    </a:custClr>
    <a:custClr name="Lighter 2">
      <a:srgbClr val="75BAF0"/>
    </a:custClr>
    <a:custClr name="Lighter 3">
      <a:srgbClr val="A3D1F5"/>
    </a:custClr>
    <a:custClr name="Darker 2">
      <a:srgbClr val="4D0092"/>
    </a:custClr>
    <a:custClr name="Darker 1">
      <a:srgbClr val="4D129E"/>
    </a:custClr>
    <a:custClr name="TCS Purple">
      <a:srgbClr val="4D2F9E"/>
    </a:custClr>
    <a:custClr name="Lighter 1">
      <a:srgbClr val="7159B1"/>
    </a:custClr>
    <a:custClr name="Lighter 2">
      <a:srgbClr val="9482C5"/>
    </a:custClr>
    <a:custClr name="Lighter 3">
      <a:srgbClr val="B8ACD8"/>
    </a:custClr>
    <a:custClr name="Darker 2">
      <a:srgbClr val="8F0035"/>
    </a:custClr>
    <a:custClr name="Darker 1">
      <a:srgbClr val="A30046"/>
    </a:custClr>
    <a:custClr name="TCS Magenta">
      <a:srgbClr val="BE0046"/>
    </a:custClr>
    <a:custClr name="Lighter 1">
      <a:srgbClr val="CB336B"/>
    </a:custClr>
    <a:custClr name="LIghter 2">
      <a:srgbClr val="D86690"/>
    </a:custClr>
    <a:custClr name="Lighter 3">
      <a:srgbClr val="E599B5"/>
    </a:custClr>
    <a:custClr name="Darker 2">
      <a:srgbClr val="B03C00"/>
    </a:custClr>
    <a:custClr name="Darker 1">
      <a:srgbClr val="CD5000"/>
    </a:custClr>
    <a:custClr name="TCS Orange">
      <a:srgbClr val="EB5000"/>
    </a:custClr>
    <a:custClr name="Lighter 1">
      <a:srgbClr val="EF7333"/>
    </a:custClr>
    <a:custClr name="Lighter 2">
      <a:srgbClr val="F39666"/>
    </a:custClr>
    <a:custClr name="Lighter 3">
      <a:srgbClr val="F7B999"/>
    </a:custClr>
    <a:custClr name="Darker 2">
      <a:srgbClr val="FFBC00"/>
    </a:custClr>
    <a:custClr name="Darker 1">
      <a:srgbClr val="FFD300"/>
    </a:custClr>
    <a:custClr name="TCS Yellow">
      <a:srgbClr val="FFE600"/>
    </a:custClr>
    <a:custClr name="Lighter 1">
      <a:srgbClr val="FFEB33"/>
    </a:custClr>
    <a:custClr name="Lighter 2">
      <a:srgbClr val="FFF066"/>
    </a:custClr>
    <a:custClr name="Lighter 3">
      <a:srgbClr val="FFF599"/>
    </a:custClr>
  </a:custClrLst>
  <a:extLst>
    <a:ext uri="{05A4C25C-085E-4340-85A3-A5531E510DB2}">
      <thm15:themeFamily xmlns:thm15="http://schemas.microsoft.com/office/thememl/2012/main" name="Presentation1" id="{79165DB3-9531-4203-B2AC-E708D966FEA4}" vid="{23F910DC-9EB4-4AE5-B5D9-E53552E7EF80}"/>
    </a:ext>
  </a:extLst>
</a:theme>
</file>

<file path=ppt/theme/theme13.xml><?xml version="1.0" encoding="utf-8"?>
<a:theme xmlns:a="http://schemas.openxmlformats.org/drawingml/2006/main" name="Title Slide_White Without Image">
  <a:themeElements>
    <a:clrScheme name="BOB Color 1">
      <a:dk1>
        <a:srgbClr val="000000"/>
      </a:dk1>
      <a:lt1>
        <a:srgbClr val="FFFFFF"/>
      </a:lt1>
      <a:dk2>
        <a:srgbClr val="1E2323"/>
      </a:dk2>
      <a:lt2>
        <a:srgbClr val="FFFFFF"/>
      </a:lt2>
      <a:accent1>
        <a:srgbClr val="83EBE7"/>
      </a:accent1>
      <a:accent2>
        <a:srgbClr val="47A3EB"/>
      </a:accent2>
      <a:accent3>
        <a:srgbClr val="7159B1"/>
      </a:accent3>
      <a:accent4>
        <a:srgbClr val="CB336B"/>
      </a:accent4>
      <a:accent5>
        <a:srgbClr val="EF7333"/>
      </a:accent5>
      <a:accent6>
        <a:srgbClr val="FFEB33"/>
      </a:accent6>
      <a:hlink>
        <a:srgbClr val="E41165"/>
      </a:hlink>
      <a:folHlink>
        <a:srgbClr val="005B9C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White">
      <a:srgbClr val="FFFFFF"/>
    </a:custClr>
    <a:custClr name="Black">
      <a:srgbClr val="000000"/>
    </a:custClr>
    <a:custClr name="TCS Pink-New">
      <a:srgbClr val="E41165"/>
    </a:custClr>
    <a:custClr name="Darker 2">
      <a:srgbClr val="00ACAC"/>
    </a:custClr>
    <a:custClr name="Darker 1">
      <a:srgbClr val="1ACFCF"/>
    </a:custClr>
    <a:custClr name="TCS Green">
      <a:srgbClr val="64E6E1"/>
    </a:custClr>
    <a:custClr name="Lighter 1">
      <a:srgbClr val="83EBE7"/>
    </a:custClr>
    <a:custClr name="Lighter 2">
      <a:srgbClr val="A2F0ED"/>
    </a:custClr>
    <a:custClr name="Lighter 3">
      <a:srgbClr val="C1F5F3"/>
    </a:custClr>
    <a:custClr name="Darker 2">
      <a:srgbClr val="154B8C"/>
    </a:custClr>
    <a:custClr name="Darker 1">
      <a:srgbClr val="005B9C"/>
    </a:custClr>
    <a:custClr name="TCS Blue">
      <a:srgbClr val="007DC5"/>
    </a:custClr>
    <a:custClr name="Lighter 1">
      <a:srgbClr val="47A3EB"/>
    </a:custClr>
    <a:custClr name="Lighter 2">
      <a:srgbClr val="75BAF0"/>
    </a:custClr>
    <a:custClr name="Lighter 3">
      <a:srgbClr val="A3D1F5"/>
    </a:custClr>
    <a:custClr name="Darker 2">
      <a:srgbClr val="4D0092"/>
    </a:custClr>
    <a:custClr name="Darker 1">
      <a:srgbClr val="4D129E"/>
    </a:custClr>
    <a:custClr name="TCS Purple">
      <a:srgbClr val="4D2F9E"/>
    </a:custClr>
    <a:custClr name="Lighter 1">
      <a:srgbClr val="7159B1"/>
    </a:custClr>
    <a:custClr name="Lighter 2">
      <a:srgbClr val="9482C5"/>
    </a:custClr>
    <a:custClr name="Lighter 3">
      <a:srgbClr val="B8ACD8"/>
    </a:custClr>
    <a:custClr name="Darker 2">
      <a:srgbClr val="8F0035"/>
    </a:custClr>
    <a:custClr name="Darker 1">
      <a:srgbClr val="A30046"/>
    </a:custClr>
    <a:custClr name="TCS Magenta">
      <a:srgbClr val="BE0046"/>
    </a:custClr>
    <a:custClr name="Lighter 1">
      <a:srgbClr val="CB336B"/>
    </a:custClr>
    <a:custClr name="LIghter 2">
      <a:srgbClr val="D86690"/>
    </a:custClr>
    <a:custClr name="Lighter 3">
      <a:srgbClr val="E599B5"/>
    </a:custClr>
    <a:custClr name="Darker 2">
      <a:srgbClr val="B03C00"/>
    </a:custClr>
    <a:custClr name="Darker 1">
      <a:srgbClr val="CD5000"/>
    </a:custClr>
    <a:custClr name="TCS Orange">
      <a:srgbClr val="EB5000"/>
    </a:custClr>
    <a:custClr name="Lighter 1">
      <a:srgbClr val="EF7333"/>
    </a:custClr>
    <a:custClr name="Lighter 2">
      <a:srgbClr val="F39666"/>
    </a:custClr>
    <a:custClr name="Lighter 3">
      <a:srgbClr val="F7B999"/>
    </a:custClr>
    <a:custClr name="Darker 2">
      <a:srgbClr val="FFBC00"/>
    </a:custClr>
    <a:custClr name="Darker 1">
      <a:srgbClr val="FFD300"/>
    </a:custClr>
    <a:custClr name="TCS Yellow">
      <a:srgbClr val="FFE600"/>
    </a:custClr>
    <a:custClr name="Lighter 1">
      <a:srgbClr val="FFEB33"/>
    </a:custClr>
    <a:custClr name="Lighter 2">
      <a:srgbClr val="FFF066"/>
    </a:custClr>
    <a:custClr name="Lighter 3">
      <a:srgbClr val="FFF599"/>
    </a:custClr>
  </a:custClrLst>
  <a:extLst>
    <a:ext uri="{05A4C25C-085E-4340-85A3-A5531E510DB2}">
      <thm15:themeFamily xmlns:thm15="http://schemas.microsoft.com/office/thememl/2012/main" name="Presentation1" id="{79165DB3-9531-4203-B2AC-E708D966FEA4}" vid="{53785EDE-4291-4028-BCAE-040CA6BD36C2}"/>
    </a:ext>
  </a:extLst>
</a:theme>
</file>

<file path=ppt/theme/theme14.xml><?xml version="1.0" encoding="utf-8"?>
<a:theme xmlns:a="http://schemas.openxmlformats.org/drawingml/2006/main" name="Divider Slide_Black">
  <a:themeElements>
    <a:clrScheme name="BOB Color 1">
      <a:dk1>
        <a:srgbClr val="000000"/>
      </a:dk1>
      <a:lt1>
        <a:srgbClr val="FFFFFF"/>
      </a:lt1>
      <a:dk2>
        <a:srgbClr val="1E2323"/>
      </a:dk2>
      <a:lt2>
        <a:srgbClr val="FFFFFF"/>
      </a:lt2>
      <a:accent1>
        <a:srgbClr val="83EBE7"/>
      </a:accent1>
      <a:accent2>
        <a:srgbClr val="47A3EB"/>
      </a:accent2>
      <a:accent3>
        <a:srgbClr val="7159B1"/>
      </a:accent3>
      <a:accent4>
        <a:srgbClr val="CB336B"/>
      </a:accent4>
      <a:accent5>
        <a:srgbClr val="EF7333"/>
      </a:accent5>
      <a:accent6>
        <a:srgbClr val="FFEB33"/>
      </a:accent6>
      <a:hlink>
        <a:srgbClr val="E41165"/>
      </a:hlink>
      <a:folHlink>
        <a:srgbClr val="005B9C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F03782"/>
        </a:solidFill>
        <a:ln>
          <a:noFill/>
        </a:ln>
      </a:spPr>
      <a:bodyPr rtlCol="0" anchor="ctr"/>
      <a:lstStyle>
        <a:defPPr algn="ctr">
          <a:defRPr sz="1600"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rgbClr val="F0378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 anchor="ctr" anchorCtr="0">
        <a:noAutofit/>
      </a:bodyPr>
      <a:lstStyle>
        <a:defPPr algn="ctr">
          <a:defRPr sz="1600" dirty="0">
            <a:solidFill>
              <a:schemeClr val="tx1"/>
            </a:solidFill>
          </a:defRPr>
        </a:defPPr>
      </a:lstStyle>
    </a:txDef>
  </a:objectDefaults>
  <a:extraClrSchemeLst/>
  <a:custClrLst>
    <a:custClr name="White">
      <a:srgbClr val="FFFFFF"/>
    </a:custClr>
    <a:custClr name="Black">
      <a:srgbClr val="000000"/>
    </a:custClr>
    <a:custClr name="TCS Pink-New">
      <a:srgbClr val="E41165"/>
    </a:custClr>
    <a:custClr name="Darker 2">
      <a:srgbClr val="00ACAC"/>
    </a:custClr>
    <a:custClr name="Darker 1">
      <a:srgbClr val="1ACFCF"/>
    </a:custClr>
    <a:custClr name="TCS Green">
      <a:srgbClr val="64E6E1"/>
    </a:custClr>
    <a:custClr name="Lighter 1">
      <a:srgbClr val="83EBE7"/>
    </a:custClr>
    <a:custClr name="Lighter 2">
      <a:srgbClr val="A2F0ED"/>
    </a:custClr>
    <a:custClr name="Lighter 3">
      <a:srgbClr val="C1F5F3"/>
    </a:custClr>
    <a:custClr name="Darker 2">
      <a:srgbClr val="154B8C"/>
    </a:custClr>
    <a:custClr name="Darker 1">
      <a:srgbClr val="005B9C"/>
    </a:custClr>
    <a:custClr name="TCS Blue">
      <a:srgbClr val="007DC5"/>
    </a:custClr>
    <a:custClr name="Lighter 1">
      <a:srgbClr val="47A3EB"/>
    </a:custClr>
    <a:custClr name="Lighter 2">
      <a:srgbClr val="75BAF0"/>
    </a:custClr>
    <a:custClr name="Lighter 3">
      <a:srgbClr val="A3D1F5"/>
    </a:custClr>
    <a:custClr name="Darker 2">
      <a:srgbClr val="4D0092"/>
    </a:custClr>
    <a:custClr name="Darker 1">
      <a:srgbClr val="4D129E"/>
    </a:custClr>
    <a:custClr name="TCS Purple">
      <a:srgbClr val="4D2F9E"/>
    </a:custClr>
    <a:custClr name="Lighter 1">
      <a:srgbClr val="7159B1"/>
    </a:custClr>
    <a:custClr name="Lighter 2">
      <a:srgbClr val="9482C5"/>
    </a:custClr>
    <a:custClr name="Lighter 3">
      <a:srgbClr val="B8ACD8"/>
    </a:custClr>
    <a:custClr name="Darker 2">
      <a:srgbClr val="8F0035"/>
    </a:custClr>
    <a:custClr name="Darker 1">
      <a:srgbClr val="A30046"/>
    </a:custClr>
    <a:custClr name="TCS Magenta">
      <a:srgbClr val="BE0046"/>
    </a:custClr>
    <a:custClr name="Lighter 1">
      <a:srgbClr val="CB336B"/>
    </a:custClr>
    <a:custClr name="LIghter 2">
      <a:srgbClr val="D86690"/>
    </a:custClr>
    <a:custClr name="Lighter 3">
      <a:srgbClr val="E599B5"/>
    </a:custClr>
    <a:custClr name="Darker 2">
      <a:srgbClr val="B03C00"/>
    </a:custClr>
    <a:custClr name="Darker 1">
      <a:srgbClr val="CD5000"/>
    </a:custClr>
    <a:custClr name="TCS Orange">
      <a:srgbClr val="EB5000"/>
    </a:custClr>
    <a:custClr name="Lighter 1">
      <a:srgbClr val="EF7333"/>
    </a:custClr>
    <a:custClr name="Lighter 2">
      <a:srgbClr val="F39666"/>
    </a:custClr>
    <a:custClr name="Lighter 3">
      <a:srgbClr val="F7B999"/>
    </a:custClr>
    <a:custClr name="Darker 2">
      <a:srgbClr val="FFBC00"/>
    </a:custClr>
    <a:custClr name="Darker 1">
      <a:srgbClr val="FFD300"/>
    </a:custClr>
    <a:custClr name="TCS Yellow">
      <a:srgbClr val="FFE600"/>
    </a:custClr>
    <a:custClr name="Lighter 1">
      <a:srgbClr val="FFEB33"/>
    </a:custClr>
    <a:custClr name="Lighter 2">
      <a:srgbClr val="FFF066"/>
    </a:custClr>
    <a:custClr name="Lighter 3">
      <a:srgbClr val="FFF599"/>
    </a:custClr>
  </a:custClrLst>
  <a:extLst>
    <a:ext uri="{05A4C25C-085E-4340-85A3-A5531E510DB2}">
      <thm15:themeFamily xmlns:thm15="http://schemas.microsoft.com/office/thememl/2012/main" name="Presentation1" id="{79165DB3-9531-4203-B2AC-E708D966FEA4}" vid="{2165E269-A9D4-4871-B743-C7F6CA2AA0B3}"/>
    </a:ext>
  </a:extLst>
</a:theme>
</file>

<file path=ppt/theme/theme15.xml><?xml version="1.0" encoding="utf-8"?>
<a:theme xmlns:a="http://schemas.openxmlformats.org/drawingml/2006/main" name="Divider Slide_White">
  <a:themeElements>
    <a:clrScheme name="BOB Color 1">
      <a:dk1>
        <a:srgbClr val="000000"/>
      </a:dk1>
      <a:lt1>
        <a:srgbClr val="FFFFFF"/>
      </a:lt1>
      <a:dk2>
        <a:srgbClr val="1E2323"/>
      </a:dk2>
      <a:lt2>
        <a:srgbClr val="FFFFFF"/>
      </a:lt2>
      <a:accent1>
        <a:srgbClr val="83EBE7"/>
      </a:accent1>
      <a:accent2>
        <a:srgbClr val="47A3EB"/>
      </a:accent2>
      <a:accent3>
        <a:srgbClr val="7159B1"/>
      </a:accent3>
      <a:accent4>
        <a:srgbClr val="CB336B"/>
      </a:accent4>
      <a:accent5>
        <a:srgbClr val="EF7333"/>
      </a:accent5>
      <a:accent6>
        <a:srgbClr val="FFEB33"/>
      </a:accent6>
      <a:hlink>
        <a:srgbClr val="E41165"/>
      </a:hlink>
      <a:folHlink>
        <a:srgbClr val="005B9C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White">
      <a:srgbClr val="FFFFFF"/>
    </a:custClr>
    <a:custClr name="Black">
      <a:srgbClr val="000000"/>
    </a:custClr>
    <a:custClr name="TCS Pink-New">
      <a:srgbClr val="E41165"/>
    </a:custClr>
    <a:custClr name="Darker 2">
      <a:srgbClr val="00ACAC"/>
    </a:custClr>
    <a:custClr name="Darker 1">
      <a:srgbClr val="1ACFCF"/>
    </a:custClr>
    <a:custClr name="TCS Green">
      <a:srgbClr val="64E6E1"/>
    </a:custClr>
    <a:custClr name="Lighter 1">
      <a:srgbClr val="83EBE7"/>
    </a:custClr>
    <a:custClr name="Lighter 2">
      <a:srgbClr val="A2F0ED"/>
    </a:custClr>
    <a:custClr name="Lighter 3">
      <a:srgbClr val="C1F5F3"/>
    </a:custClr>
    <a:custClr name="Darker 2">
      <a:srgbClr val="154B8C"/>
    </a:custClr>
    <a:custClr name="Darker 1">
      <a:srgbClr val="005B9C"/>
    </a:custClr>
    <a:custClr name="TCS Blue">
      <a:srgbClr val="007DC5"/>
    </a:custClr>
    <a:custClr name="Lighter 1">
      <a:srgbClr val="47A3EB"/>
    </a:custClr>
    <a:custClr name="Lighter 2">
      <a:srgbClr val="75BAF0"/>
    </a:custClr>
    <a:custClr name="Lighter 3">
      <a:srgbClr val="A3D1F5"/>
    </a:custClr>
    <a:custClr name="Darker 2">
      <a:srgbClr val="4D0092"/>
    </a:custClr>
    <a:custClr name="Darker 1">
      <a:srgbClr val="4D129E"/>
    </a:custClr>
    <a:custClr name="TCS Purple">
      <a:srgbClr val="4D2F9E"/>
    </a:custClr>
    <a:custClr name="Lighter 1">
      <a:srgbClr val="7159B1"/>
    </a:custClr>
    <a:custClr name="Lighter 2">
      <a:srgbClr val="9482C5"/>
    </a:custClr>
    <a:custClr name="Lighter 3">
      <a:srgbClr val="B8ACD8"/>
    </a:custClr>
    <a:custClr name="Darker 2">
      <a:srgbClr val="8F0035"/>
    </a:custClr>
    <a:custClr name="Darker 1">
      <a:srgbClr val="A30046"/>
    </a:custClr>
    <a:custClr name="TCS Magenta">
      <a:srgbClr val="BE0046"/>
    </a:custClr>
    <a:custClr name="Lighter 1">
      <a:srgbClr val="CB336B"/>
    </a:custClr>
    <a:custClr name="LIghter 2">
      <a:srgbClr val="D86690"/>
    </a:custClr>
    <a:custClr name="Lighter 3">
      <a:srgbClr val="E599B5"/>
    </a:custClr>
    <a:custClr name="Darker 2">
      <a:srgbClr val="B03C00"/>
    </a:custClr>
    <a:custClr name="Darker 1">
      <a:srgbClr val="CD5000"/>
    </a:custClr>
    <a:custClr name="TCS Orange">
      <a:srgbClr val="EB5000"/>
    </a:custClr>
    <a:custClr name="Lighter 1">
      <a:srgbClr val="EF7333"/>
    </a:custClr>
    <a:custClr name="Lighter 2">
      <a:srgbClr val="F39666"/>
    </a:custClr>
    <a:custClr name="Lighter 3">
      <a:srgbClr val="F7B999"/>
    </a:custClr>
    <a:custClr name="Darker 2">
      <a:srgbClr val="FFBC00"/>
    </a:custClr>
    <a:custClr name="Darker 1">
      <a:srgbClr val="FFD300"/>
    </a:custClr>
    <a:custClr name="TCS Yellow">
      <a:srgbClr val="FFE600"/>
    </a:custClr>
    <a:custClr name="Lighter 1">
      <a:srgbClr val="FFEB33"/>
    </a:custClr>
    <a:custClr name="Lighter 2">
      <a:srgbClr val="FFF066"/>
    </a:custClr>
    <a:custClr name="Lighter 3">
      <a:srgbClr val="FFF599"/>
    </a:custClr>
  </a:custClrLst>
  <a:extLst>
    <a:ext uri="{05A4C25C-085E-4340-85A3-A5531E510DB2}">
      <thm15:themeFamily xmlns:thm15="http://schemas.microsoft.com/office/thememl/2012/main" name="Presentation1" id="{79165DB3-9531-4203-B2AC-E708D966FEA4}" vid="{61260D48-D864-4D27-A851-809937ACE604}"/>
    </a:ext>
  </a:extLst>
</a:theme>
</file>

<file path=ppt/theme/theme16.xml><?xml version="1.0" encoding="utf-8"?>
<a:theme xmlns:a="http://schemas.openxmlformats.org/drawingml/2006/main" name="Thank Slide_Black">
  <a:themeElements>
    <a:clrScheme name="BOB Color 1">
      <a:dk1>
        <a:srgbClr val="000000"/>
      </a:dk1>
      <a:lt1>
        <a:srgbClr val="FFFFFF"/>
      </a:lt1>
      <a:dk2>
        <a:srgbClr val="1E2323"/>
      </a:dk2>
      <a:lt2>
        <a:srgbClr val="FFFFFF"/>
      </a:lt2>
      <a:accent1>
        <a:srgbClr val="83EBE7"/>
      </a:accent1>
      <a:accent2>
        <a:srgbClr val="47A3EB"/>
      </a:accent2>
      <a:accent3>
        <a:srgbClr val="7159B1"/>
      </a:accent3>
      <a:accent4>
        <a:srgbClr val="CB336B"/>
      </a:accent4>
      <a:accent5>
        <a:srgbClr val="EF7333"/>
      </a:accent5>
      <a:accent6>
        <a:srgbClr val="FFEB33"/>
      </a:accent6>
      <a:hlink>
        <a:srgbClr val="E41165"/>
      </a:hlink>
      <a:folHlink>
        <a:srgbClr val="005B9C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F03782"/>
        </a:solidFill>
        <a:ln>
          <a:noFill/>
        </a:ln>
      </a:spPr>
      <a:bodyPr rtlCol="0" anchor="ctr"/>
      <a:lstStyle>
        <a:defPPr algn="ctr">
          <a:defRPr sz="1600"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rgbClr val="F0378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 anchor="ctr" anchorCtr="0">
        <a:noAutofit/>
      </a:bodyPr>
      <a:lstStyle>
        <a:defPPr algn="ctr">
          <a:defRPr sz="1600" dirty="0">
            <a:solidFill>
              <a:schemeClr val="tx1"/>
            </a:solidFill>
          </a:defRPr>
        </a:defPPr>
      </a:lstStyle>
    </a:txDef>
  </a:objectDefaults>
  <a:extraClrSchemeLst/>
  <a:custClrLst>
    <a:custClr name="White">
      <a:srgbClr val="FFFFFF"/>
    </a:custClr>
    <a:custClr name="Black">
      <a:srgbClr val="000000"/>
    </a:custClr>
    <a:custClr name="TCS Pink-New">
      <a:srgbClr val="E41165"/>
    </a:custClr>
    <a:custClr name="Darker 2">
      <a:srgbClr val="00ACAC"/>
    </a:custClr>
    <a:custClr name="Darker 1">
      <a:srgbClr val="1ACFCF"/>
    </a:custClr>
    <a:custClr name="TCS Green">
      <a:srgbClr val="64E6E1"/>
    </a:custClr>
    <a:custClr name="Lighter 1">
      <a:srgbClr val="83EBE7"/>
    </a:custClr>
    <a:custClr name="Lighter 2">
      <a:srgbClr val="A2F0ED"/>
    </a:custClr>
    <a:custClr name="Lighter 3">
      <a:srgbClr val="C1F5F3"/>
    </a:custClr>
    <a:custClr name="Darker 2">
      <a:srgbClr val="154B8C"/>
    </a:custClr>
    <a:custClr name="Darker 1">
      <a:srgbClr val="005B9C"/>
    </a:custClr>
    <a:custClr name="TCS Blue">
      <a:srgbClr val="007DC5"/>
    </a:custClr>
    <a:custClr name="Lighter 1">
      <a:srgbClr val="47A3EB"/>
    </a:custClr>
    <a:custClr name="Lighter 2">
      <a:srgbClr val="75BAF0"/>
    </a:custClr>
    <a:custClr name="Lighter 3">
      <a:srgbClr val="A3D1F5"/>
    </a:custClr>
    <a:custClr name="Darker 2">
      <a:srgbClr val="4D0092"/>
    </a:custClr>
    <a:custClr name="Darker 1">
      <a:srgbClr val="4D129E"/>
    </a:custClr>
    <a:custClr name="TCS Purple">
      <a:srgbClr val="4D2F9E"/>
    </a:custClr>
    <a:custClr name="Lighter 1">
      <a:srgbClr val="7159B1"/>
    </a:custClr>
    <a:custClr name="Lighter 2">
      <a:srgbClr val="9482C5"/>
    </a:custClr>
    <a:custClr name="Lighter 3">
      <a:srgbClr val="B8ACD8"/>
    </a:custClr>
    <a:custClr name="Darker 2">
      <a:srgbClr val="8F0035"/>
    </a:custClr>
    <a:custClr name="Darker 1">
      <a:srgbClr val="A30046"/>
    </a:custClr>
    <a:custClr name="TCS Magenta">
      <a:srgbClr val="BE0046"/>
    </a:custClr>
    <a:custClr name="Lighter 1">
      <a:srgbClr val="CB336B"/>
    </a:custClr>
    <a:custClr name="LIghter 2">
      <a:srgbClr val="D86690"/>
    </a:custClr>
    <a:custClr name="Lighter 3">
      <a:srgbClr val="E599B5"/>
    </a:custClr>
    <a:custClr name="Darker 2">
      <a:srgbClr val="B03C00"/>
    </a:custClr>
    <a:custClr name="Darker 1">
      <a:srgbClr val="CD5000"/>
    </a:custClr>
    <a:custClr name="TCS Orange">
      <a:srgbClr val="EB5000"/>
    </a:custClr>
    <a:custClr name="Lighter 1">
      <a:srgbClr val="EF7333"/>
    </a:custClr>
    <a:custClr name="Lighter 2">
      <a:srgbClr val="F39666"/>
    </a:custClr>
    <a:custClr name="Lighter 3">
      <a:srgbClr val="F7B999"/>
    </a:custClr>
    <a:custClr name="Darker 2">
      <a:srgbClr val="FFBC00"/>
    </a:custClr>
    <a:custClr name="Darker 1">
      <a:srgbClr val="FFD300"/>
    </a:custClr>
    <a:custClr name="TCS Yellow">
      <a:srgbClr val="FFE600"/>
    </a:custClr>
    <a:custClr name="Lighter 1">
      <a:srgbClr val="FFEB33"/>
    </a:custClr>
    <a:custClr name="Lighter 2">
      <a:srgbClr val="FFF066"/>
    </a:custClr>
    <a:custClr name="Lighter 3">
      <a:srgbClr val="FFF599"/>
    </a:custClr>
  </a:custClrLst>
  <a:extLst>
    <a:ext uri="{05A4C25C-085E-4340-85A3-A5531E510DB2}">
      <thm15:themeFamily xmlns:thm15="http://schemas.microsoft.com/office/thememl/2012/main" name="Presentation1" id="{79165DB3-9531-4203-B2AC-E708D966FEA4}" vid="{007DB39E-9C40-401F-8793-2F5449D47653}"/>
    </a:ext>
  </a:extLst>
</a:theme>
</file>

<file path=ppt/theme/theme1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White">
      <a:srgbClr val="FFFFFF"/>
    </a:custClr>
    <a:custClr name="Black">
      <a:srgbClr val="000000"/>
    </a:custClr>
    <a:custClr name="TCS Pink-New">
      <a:srgbClr val="E41165"/>
    </a:custClr>
    <a:custClr name="Darker 2">
      <a:srgbClr val="00ACAC"/>
    </a:custClr>
    <a:custClr name="Darker 1">
      <a:srgbClr val="1ACFCF"/>
    </a:custClr>
    <a:custClr name="TCS Green">
      <a:srgbClr val="64E6E1"/>
    </a:custClr>
    <a:custClr name="Lighter 1">
      <a:srgbClr val="83EBE7"/>
    </a:custClr>
    <a:custClr name="Lighter 2">
      <a:srgbClr val="A2F0ED"/>
    </a:custClr>
    <a:custClr name="Lighter 3">
      <a:srgbClr val="C1F5F3"/>
    </a:custClr>
    <a:custClr name="Darker 2">
      <a:srgbClr val="154B8C"/>
    </a:custClr>
    <a:custClr name="Darker 1">
      <a:srgbClr val="005B9C"/>
    </a:custClr>
    <a:custClr name="TCS Blue">
      <a:srgbClr val="007DC5"/>
    </a:custClr>
    <a:custClr name="Lighter 1">
      <a:srgbClr val="47A3EB"/>
    </a:custClr>
    <a:custClr name="Lighter 2">
      <a:srgbClr val="75BAF0"/>
    </a:custClr>
    <a:custClr name="Lighter 3">
      <a:srgbClr val="A3D1F5"/>
    </a:custClr>
    <a:custClr name="Darker 2">
      <a:srgbClr val="4D0092"/>
    </a:custClr>
    <a:custClr name="Darker 1">
      <a:srgbClr val="4D129E"/>
    </a:custClr>
    <a:custClr name="TCS Purple">
      <a:srgbClr val="4D2F9E"/>
    </a:custClr>
    <a:custClr name="Lighter 1">
      <a:srgbClr val="7159B1"/>
    </a:custClr>
    <a:custClr name="Lighter 2">
      <a:srgbClr val="9482C5"/>
    </a:custClr>
    <a:custClr name="Lighter 3">
      <a:srgbClr val="B8ACD8"/>
    </a:custClr>
    <a:custClr name="Darker 2">
      <a:srgbClr val="8F0035"/>
    </a:custClr>
    <a:custClr name="Darker 1">
      <a:srgbClr val="A30046"/>
    </a:custClr>
    <a:custClr name="TCS Magenta">
      <a:srgbClr val="BE0046"/>
    </a:custClr>
    <a:custClr name="Lighter 1">
      <a:srgbClr val="CB336B"/>
    </a:custClr>
    <a:custClr name="LIghter 2">
      <a:srgbClr val="D86690"/>
    </a:custClr>
    <a:custClr name="Lighter 3">
      <a:srgbClr val="E599B5"/>
    </a:custClr>
    <a:custClr name="Darker 2">
      <a:srgbClr val="B03C00"/>
    </a:custClr>
    <a:custClr name="Darker 1">
      <a:srgbClr val="CD5000"/>
    </a:custClr>
    <a:custClr name="TCS Orange">
      <a:srgbClr val="EB5000"/>
    </a:custClr>
    <a:custClr name="Lighter 1">
      <a:srgbClr val="EF7333"/>
    </a:custClr>
    <a:custClr name="Lighter 2">
      <a:srgbClr val="F39666"/>
    </a:custClr>
    <a:custClr name="Lighter 3">
      <a:srgbClr val="F7B999"/>
    </a:custClr>
    <a:custClr name="Darker 2">
      <a:srgbClr val="FFBC00"/>
    </a:custClr>
    <a:custClr name="Darker 1">
      <a:srgbClr val="FFD300"/>
    </a:custClr>
    <a:custClr name="TCS Yellow">
      <a:srgbClr val="FFE600"/>
    </a:custClr>
    <a:custClr name="Lighter 1">
      <a:srgbClr val="FFEB33"/>
    </a:custClr>
    <a:custClr name="Lighter 2">
      <a:srgbClr val="FFF066"/>
    </a:custClr>
    <a:custClr name="Lighter 3">
      <a:srgbClr val="FFF599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White">
      <a:srgbClr val="FFFFFF"/>
    </a:custClr>
    <a:custClr name="Black">
      <a:srgbClr val="000000"/>
    </a:custClr>
    <a:custClr name="TCS Pink-New">
      <a:srgbClr val="E41165"/>
    </a:custClr>
    <a:custClr name="Darker 2">
      <a:srgbClr val="00ACAC"/>
    </a:custClr>
    <a:custClr name="Darker 1">
      <a:srgbClr val="1ACFCF"/>
    </a:custClr>
    <a:custClr name="TCS Green">
      <a:srgbClr val="64E6E1"/>
    </a:custClr>
    <a:custClr name="Lighter 1">
      <a:srgbClr val="83EBE7"/>
    </a:custClr>
    <a:custClr name="Lighter 2">
      <a:srgbClr val="A2F0ED"/>
    </a:custClr>
    <a:custClr name="Lighter 3">
      <a:srgbClr val="C1F5F3"/>
    </a:custClr>
    <a:custClr name="Darker 2">
      <a:srgbClr val="154B8C"/>
    </a:custClr>
    <a:custClr name="Darker 1">
      <a:srgbClr val="005B9C"/>
    </a:custClr>
    <a:custClr name="TCS Blue">
      <a:srgbClr val="007DC5"/>
    </a:custClr>
    <a:custClr name="Lighter 1">
      <a:srgbClr val="47A3EB"/>
    </a:custClr>
    <a:custClr name="Lighter 2">
      <a:srgbClr val="75BAF0"/>
    </a:custClr>
    <a:custClr name="Lighter 3">
      <a:srgbClr val="A3D1F5"/>
    </a:custClr>
    <a:custClr name="Darker 2">
      <a:srgbClr val="4D0092"/>
    </a:custClr>
    <a:custClr name="Darker 1">
      <a:srgbClr val="4D129E"/>
    </a:custClr>
    <a:custClr name="TCS Purple">
      <a:srgbClr val="4D2F9E"/>
    </a:custClr>
    <a:custClr name="Lighter 1">
      <a:srgbClr val="7159B1"/>
    </a:custClr>
    <a:custClr name="Lighter 2">
      <a:srgbClr val="9482C5"/>
    </a:custClr>
    <a:custClr name="Lighter 3">
      <a:srgbClr val="B8ACD8"/>
    </a:custClr>
    <a:custClr name="Darker 2">
      <a:srgbClr val="8F0035"/>
    </a:custClr>
    <a:custClr name="Darker 1">
      <a:srgbClr val="A30046"/>
    </a:custClr>
    <a:custClr name="TCS Magenta">
      <a:srgbClr val="BE0046"/>
    </a:custClr>
    <a:custClr name="Lighter 1">
      <a:srgbClr val="CB336B"/>
    </a:custClr>
    <a:custClr name="LIghter 2">
      <a:srgbClr val="D86690"/>
    </a:custClr>
    <a:custClr name="Lighter 3">
      <a:srgbClr val="E599B5"/>
    </a:custClr>
    <a:custClr name="Darker 2">
      <a:srgbClr val="B03C00"/>
    </a:custClr>
    <a:custClr name="Darker 1">
      <a:srgbClr val="CD5000"/>
    </a:custClr>
    <a:custClr name="TCS Orange">
      <a:srgbClr val="EB5000"/>
    </a:custClr>
    <a:custClr name="Lighter 1">
      <a:srgbClr val="EF7333"/>
    </a:custClr>
    <a:custClr name="Lighter 2">
      <a:srgbClr val="F39666"/>
    </a:custClr>
    <a:custClr name="Lighter 3">
      <a:srgbClr val="F7B999"/>
    </a:custClr>
    <a:custClr name="Darker 2">
      <a:srgbClr val="FFBC00"/>
    </a:custClr>
    <a:custClr name="Darker 1">
      <a:srgbClr val="FFD300"/>
    </a:custClr>
    <a:custClr name="TCS Yellow">
      <a:srgbClr val="FFE600"/>
    </a:custClr>
    <a:custClr name="Lighter 1">
      <a:srgbClr val="FFEB33"/>
    </a:custClr>
    <a:custClr name="Lighter 2">
      <a:srgbClr val="FFF066"/>
    </a:custClr>
    <a:custClr name="Lighter 3">
      <a:srgbClr val="FFF599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 Slide_Black">
  <a:themeElements>
    <a:clrScheme name="BOB Color 1">
      <a:dk1>
        <a:srgbClr val="000000"/>
      </a:dk1>
      <a:lt1>
        <a:srgbClr val="FFFFFF"/>
      </a:lt1>
      <a:dk2>
        <a:srgbClr val="1E2323"/>
      </a:dk2>
      <a:lt2>
        <a:srgbClr val="FFFFFF"/>
      </a:lt2>
      <a:accent1>
        <a:srgbClr val="83EBE7"/>
      </a:accent1>
      <a:accent2>
        <a:srgbClr val="47A3EB"/>
      </a:accent2>
      <a:accent3>
        <a:srgbClr val="7159B1"/>
      </a:accent3>
      <a:accent4>
        <a:srgbClr val="CB336B"/>
      </a:accent4>
      <a:accent5>
        <a:srgbClr val="EF7333"/>
      </a:accent5>
      <a:accent6>
        <a:srgbClr val="FFEB33"/>
      </a:accent6>
      <a:hlink>
        <a:srgbClr val="E41165"/>
      </a:hlink>
      <a:folHlink>
        <a:srgbClr val="005B9C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F03782"/>
        </a:solidFill>
        <a:ln>
          <a:noFill/>
        </a:ln>
      </a:spPr>
      <a:bodyPr rtlCol="0" anchor="ctr"/>
      <a:lstStyle>
        <a:defPPr algn="ctr">
          <a:defRPr sz="1600"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rgbClr val="F0378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 anchor="ctr" anchorCtr="0">
        <a:noAutofit/>
      </a:bodyPr>
      <a:lstStyle>
        <a:defPPr algn="ctr">
          <a:defRPr sz="1600" dirty="0">
            <a:solidFill>
              <a:schemeClr val="tx1"/>
            </a:solidFill>
          </a:defRPr>
        </a:defPPr>
      </a:lstStyle>
    </a:txDef>
  </a:objectDefaults>
  <a:extraClrSchemeLst/>
  <a:custClrLst>
    <a:custClr name="White">
      <a:srgbClr val="FFFFFF"/>
    </a:custClr>
    <a:custClr name="Black">
      <a:srgbClr val="000000"/>
    </a:custClr>
    <a:custClr name="TCS Pink-New">
      <a:srgbClr val="E41165"/>
    </a:custClr>
    <a:custClr name="Darker 2">
      <a:srgbClr val="00ACAC"/>
    </a:custClr>
    <a:custClr name="Darker 1">
      <a:srgbClr val="1ACFCF"/>
    </a:custClr>
    <a:custClr name="TCS Green">
      <a:srgbClr val="64E6E1"/>
    </a:custClr>
    <a:custClr name="Lighter 1">
      <a:srgbClr val="83EBE7"/>
    </a:custClr>
    <a:custClr name="Lighter 2">
      <a:srgbClr val="A2F0ED"/>
    </a:custClr>
    <a:custClr name="Lighter 3">
      <a:srgbClr val="C1F5F3"/>
    </a:custClr>
    <a:custClr name="Darker 2">
      <a:srgbClr val="154B8C"/>
    </a:custClr>
    <a:custClr name="Darker 1">
      <a:srgbClr val="005B9C"/>
    </a:custClr>
    <a:custClr name="TCS Blue">
      <a:srgbClr val="007DC5"/>
    </a:custClr>
    <a:custClr name="Lighter 1">
      <a:srgbClr val="47A3EB"/>
    </a:custClr>
    <a:custClr name="Lighter 2">
      <a:srgbClr val="75BAF0"/>
    </a:custClr>
    <a:custClr name="Lighter 3">
      <a:srgbClr val="A3D1F5"/>
    </a:custClr>
    <a:custClr name="Darker 2">
      <a:srgbClr val="4D0092"/>
    </a:custClr>
    <a:custClr name="Darker 1">
      <a:srgbClr val="4D129E"/>
    </a:custClr>
    <a:custClr name="TCS Purple">
      <a:srgbClr val="4D2F9E"/>
    </a:custClr>
    <a:custClr name="Lighter 1">
      <a:srgbClr val="7159B1"/>
    </a:custClr>
    <a:custClr name="Lighter 2">
      <a:srgbClr val="9482C5"/>
    </a:custClr>
    <a:custClr name="Lighter 3">
      <a:srgbClr val="B8ACD8"/>
    </a:custClr>
    <a:custClr name="Darker 2">
      <a:srgbClr val="8F0035"/>
    </a:custClr>
    <a:custClr name="Darker 1">
      <a:srgbClr val="A30046"/>
    </a:custClr>
    <a:custClr name="TCS Magenta">
      <a:srgbClr val="BE0046"/>
    </a:custClr>
    <a:custClr name="Lighter 1">
      <a:srgbClr val="CB336B"/>
    </a:custClr>
    <a:custClr name="LIghter 2">
      <a:srgbClr val="D86690"/>
    </a:custClr>
    <a:custClr name="Lighter 3">
      <a:srgbClr val="E599B5"/>
    </a:custClr>
    <a:custClr name="Darker 2">
      <a:srgbClr val="B03C00"/>
    </a:custClr>
    <a:custClr name="Darker 1">
      <a:srgbClr val="CD5000"/>
    </a:custClr>
    <a:custClr name="TCS Orange">
      <a:srgbClr val="EB5000"/>
    </a:custClr>
    <a:custClr name="Lighter 1">
      <a:srgbClr val="EF7333"/>
    </a:custClr>
    <a:custClr name="Lighter 2">
      <a:srgbClr val="F39666"/>
    </a:custClr>
    <a:custClr name="Lighter 3">
      <a:srgbClr val="F7B999"/>
    </a:custClr>
    <a:custClr name="Darker 2">
      <a:srgbClr val="FFBC00"/>
    </a:custClr>
    <a:custClr name="Darker 1">
      <a:srgbClr val="FFD300"/>
    </a:custClr>
    <a:custClr name="TCS Yellow">
      <a:srgbClr val="FFE600"/>
    </a:custClr>
    <a:custClr name="Lighter 1">
      <a:srgbClr val="FFEB33"/>
    </a:custClr>
    <a:custClr name="Lighter 2">
      <a:srgbClr val="FFF066"/>
    </a:custClr>
    <a:custClr name="Lighter 3">
      <a:srgbClr val="FFF599"/>
    </a:custClr>
  </a:custClrLst>
  <a:extLst>
    <a:ext uri="{05A4C25C-085E-4340-85A3-A5531E510DB2}">
      <thm15:themeFamily xmlns:thm15="http://schemas.microsoft.com/office/thememl/2012/main" name="Presentation1" id="{79165DB3-9531-4203-B2AC-E708D966FEA4}" vid="{CED6D045-128D-4046-8E6A-681222BF6259}"/>
    </a:ext>
  </a:extLst>
</a:theme>
</file>

<file path=ppt/theme/theme3.xml><?xml version="1.0" encoding="utf-8"?>
<a:theme xmlns:a="http://schemas.openxmlformats.org/drawingml/2006/main" name="Blank Slide_Black">
  <a:themeElements>
    <a:clrScheme name="BOB Color 1">
      <a:dk1>
        <a:srgbClr val="000000"/>
      </a:dk1>
      <a:lt1>
        <a:srgbClr val="FFFFFF"/>
      </a:lt1>
      <a:dk2>
        <a:srgbClr val="1E2323"/>
      </a:dk2>
      <a:lt2>
        <a:srgbClr val="FFFFFF"/>
      </a:lt2>
      <a:accent1>
        <a:srgbClr val="83EBE7"/>
      </a:accent1>
      <a:accent2>
        <a:srgbClr val="47A3EB"/>
      </a:accent2>
      <a:accent3>
        <a:srgbClr val="7159B1"/>
      </a:accent3>
      <a:accent4>
        <a:srgbClr val="CB336B"/>
      </a:accent4>
      <a:accent5>
        <a:srgbClr val="EF7333"/>
      </a:accent5>
      <a:accent6>
        <a:srgbClr val="FFEB33"/>
      </a:accent6>
      <a:hlink>
        <a:srgbClr val="E41165"/>
      </a:hlink>
      <a:folHlink>
        <a:srgbClr val="005B9C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F03782"/>
        </a:solidFill>
        <a:ln>
          <a:noFill/>
        </a:ln>
      </a:spPr>
      <a:bodyPr rtlCol="0" anchor="ctr"/>
      <a:lstStyle>
        <a:defPPr algn="ctr">
          <a:defRPr sz="1600"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rgbClr val="F0378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 anchor="ctr" anchorCtr="0">
        <a:noAutofit/>
      </a:bodyPr>
      <a:lstStyle>
        <a:defPPr algn="ctr">
          <a:defRPr sz="1600" dirty="0">
            <a:solidFill>
              <a:schemeClr val="tx1"/>
            </a:solidFill>
          </a:defRPr>
        </a:defPPr>
      </a:lstStyle>
    </a:txDef>
  </a:objectDefaults>
  <a:extraClrSchemeLst/>
  <a:custClrLst>
    <a:custClr name="White">
      <a:srgbClr val="FFFFFF"/>
    </a:custClr>
    <a:custClr name="Black">
      <a:srgbClr val="000000"/>
    </a:custClr>
    <a:custClr name="TCS Pink-New">
      <a:srgbClr val="E41165"/>
    </a:custClr>
    <a:custClr name="Darker 2">
      <a:srgbClr val="00ACAC"/>
    </a:custClr>
    <a:custClr name="Darker 1">
      <a:srgbClr val="1ACFCF"/>
    </a:custClr>
    <a:custClr name="TCS Green">
      <a:srgbClr val="64E6E1"/>
    </a:custClr>
    <a:custClr name="Lighter 1">
      <a:srgbClr val="83EBE7"/>
    </a:custClr>
    <a:custClr name="Lighter 2">
      <a:srgbClr val="A2F0ED"/>
    </a:custClr>
    <a:custClr name="Lighter 3">
      <a:srgbClr val="C1F5F3"/>
    </a:custClr>
    <a:custClr name="Darker 2">
      <a:srgbClr val="154B8C"/>
    </a:custClr>
    <a:custClr name="Darker 1">
      <a:srgbClr val="005B9C"/>
    </a:custClr>
    <a:custClr name="TCS Blue">
      <a:srgbClr val="007DC5"/>
    </a:custClr>
    <a:custClr name="Lighter 1">
      <a:srgbClr val="47A3EB"/>
    </a:custClr>
    <a:custClr name="Lighter 2">
      <a:srgbClr val="75BAF0"/>
    </a:custClr>
    <a:custClr name="Lighter 3">
      <a:srgbClr val="A3D1F5"/>
    </a:custClr>
    <a:custClr name="Darker 2">
      <a:srgbClr val="4D0092"/>
    </a:custClr>
    <a:custClr name="Darker 1">
      <a:srgbClr val="4D129E"/>
    </a:custClr>
    <a:custClr name="TCS Purple">
      <a:srgbClr val="4D2F9E"/>
    </a:custClr>
    <a:custClr name="Lighter 1">
      <a:srgbClr val="7159B1"/>
    </a:custClr>
    <a:custClr name="Lighter 2">
      <a:srgbClr val="9482C5"/>
    </a:custClr>
    <a:custClr name="Lighter 3">
      <a:srgbClr val="B8ACD8"/>
    </a:custClr>
    <a:custClr name="Darker 2">
      <a:srgbClr val="8F0035"/>
    </a:custClr>
    <a:custClr name="Darker 1">
      <a:srgbClr val="A30046"/>
    </a:custClr>
    <a:custClr name="TCS Magenta">
      <a:srgbClr val="BE0046"/>
    </a:custClr>
    <a:custClr name="Lighter 1">
      <a:srgbClr val="CB336B"/>
    </a:custClr>
    <a:custClr name="LIghter 2">
      <a:srgbClr val="D86690"/>
    </a:custClr>
    <a:custClr name="Lighter 3">
      <a:srgbClr val="E599B5"/>
    </a:custClr>
    <a:custClr name="Darker 2">
      <a:srgbClr val="B03C00"/>
    </a:custClr>
    <a:custClr name="Darker 1">
      <a:srgbClr val="CD5000"/>
    </a:custClr>
    <a:custClr name="TCS Orange">
      <a:srgbClr val="EB5000"/>
    </a:custClr>
    <a:custClr name="Lighter 1">
      <a:srgbClr val="EF7333"/>
    </a:custClr>
    <a:custClr name="Lighter 2">
      <a:srgbClr val="F39666"/>
    </a:custClr>
    <a:custClr name="Lighter 3">
      <a:srgbClr val="F7B999"/>
    </a:custClr>
    <a:custClr name="Darker 2">
      <a:srgbClr val="FFBC00"/>
    </a:custClr>
    <a:custClr name="Darker 1">
      <a:srgbClr val="FFD300"/>
    </a:custClr>
    <a:custClr name="TCS Yellow">
      <a:srgbClr val="FFE600"/>
    </a:custClr>
    <a:custClr name="Lighter 1">
      <a:srgbClr val="FFEB33"/>
    </a:custClr>
    <a:custClr name="Lighter 2">
      <a:srgbClr val="FFF066"/>
    </a:custClr>
    <a:custClr name="Lighter 3">
      <a:srgbClr val="FFF599"/>
    </a:custClr>
  </a:custClrLst>
  <a:extLst>
    <a:ext uri="{05A4C25C-085E-4340-85A3-A5531E510DB2}">
      <thm15:themeFamily xmlns:thm15="http://schemas.microsoft.com/office/thememl/2012/main" name="Presentation1" id="{79165DB3-9531-4203-B2AC-E708D966FEA4}" vid="{4AC830DF-0AED-4C17-97C7-A6779A644B5C}"/>
    </a:ext>
  </a:extLst>
</a:theme>
</file>

<file path=ppt/theme/theme4.xml><?xml version="1.0" encoding="utf-8"?>
<a:theme xmlns:a="http://schemas.openxmlformats.org/drawingml/2006/main" name="Title Slide_Black Pink">
  <a:themeElements>
    <a:clrScheme name="BOB Color 1">
      <a:dk1>
        <a:srgbClr val="000000"/>
      </a:dk1>
      <a:lt1>
        <a:srgbClr val="FFFFFF"/>
      </a:lt1>
      <a:dk2>
        <a:srgbClr val="1E2323"/>
      </a:dk2>
      <a:lt2>
        <a:srgbClr val="FFFFFF"/>
      </a:lt2>
      <a:accent1>
        <a:srgbClr val="83EBE7"/>
      </a:accent1>
      <a:accent2>
        <a:srgbClr val="47A3EB"/>
      </a:accent2>
      <a:accent3>
        <a:srgbClr val="7159B1"/>
      </a:accent3>
      <a:accent4>
        <a:srgbClr val="CB336B"/>
      </a:accent4>
      <a:accent5>
        <a:srgbClr val="EF7333"/>
      </a:accent5>
      <a:accent6>
        <a:srgbClr val="FFEB33"/>
      </a:accent6>
      <a:hlink>
        <a:srgbClr val="E41165"/>
      </a:hlink>
      <a:folHlink>
        <a:srgbClr val="005B9C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White">
      <a:srgbClr val="FFFFFF"/>
    </a:custClr>
    <a:custClr name="Black">
      <a:srgbClr val="000000"/>
    </a:custClr>
    <a:custClr name="TCS Pink-New">
      <a:srgbClr val="E41165"/>
    </a:custClr>
    <a:custClr name="Darker 2">
      <a:srgbClr val="00ACAC"/>
    </a:custClr>
    <a:custClr name="Darker 1">
      <a:srgbClr val="1ACFCF"/>
    </a:custClr>
    <a:custClr name="TCS Green">
      <a:srgbClr val="64E6E1"/>
    </a:custClr>
    <a:custClr name="Lighter 1">
      <a:srgbClr val="83EBE7"/>
    </a:custClr>
    <a:custClr name="Lighter 2">
      <a:srgbClr val="A2F0ED"/>
    </a:custClr>
    <a:custClr name="Lighter 3">
      <a:srgbClr val="C1F5F3"/>
    </a:custClr>
    <a:custClr name="Darker 2">
      <a:srgbClr val="154B8C"/>
    </a:custClr>
    <a:custClr name="Darker 1">
      <a:srgbClr val="005B9C"/>
    </a:custClr>
    <a:custClr name="TCS Blue">
      <a:srgbClr val="007DC5"/>
    </a:custClr>
    <a:custClr name="Lighter 1">
      <a:srgbClr val="47A3EB"/>
    </a:custClr>
    <a:custClr name="Lighter 2">
      <a:srgbClr val="75BAF0"/>
    </a:custClr>
    <a:custClr name="Lighter 3">
      <a:srgbClr val="A3D1F5"/>
    </a:custClr>
    <a:custClr name="Darker 2">
      <a:srgbClr val="4D0092"/>
    </a:custClr>
    <a:custClr name="Darker 1">
      <a:srgbClr val="4D129E"/>
    </a:custClr>
    <a:custClr name="TCS Purple">
      <a:srgbClr val="4D2F9E"/>
    </a:custClr>
    <a:custClr name="Lighter 1">
      <a:srgbClr val="7159B1"/>
    </a:custClr>
    <a:custClr name="Lighter 2">
      <a:srgbClr val="9482C5"/>
    </a:custClr>
    <a:custClr name="Lighter 3">
      <a:srgbClr val="B8ACD8"/>
    </a:custClr>
    <a:custClr name="Darker 2">
      <a:srgbClr val="8F0035"/>
    </a:custClr>
    <a:custClr name="Darker 1">
      <a:srgbClr val="A30046"/>
    </a:custClr>
    <a:custClr name="TCS Magenta">
      <a:srgbClr val="BE0046"/>
    </a:custClr>
    <a:custClr name="Lighter 1">
      <a:srgbClr val="CB336B"/>
    </a:custClr>
    <a:custClr name="LIghter 2">
      <a:srgbClr val="D86690"/>
    </a:custClr>
    <a:custClr name="Lighter 3">
      <a:srgbClr val="E599B5"/>
    </a:custClr>
    <a:custClr name="Darker 2">
      <a:srgbClr val="B03C00"/>
    </a:custClr>
    <a:custClr name="Darker 1">
      <a:srgbClr val="CD5000"/>
    </a:custClr>
    <a:custClr name="TCS Orange">
      <a:srgbClr val="EB5000"/>
    </a:custClr>
    <a:custClr name="Lighter 1">
      <a:srgbClr val="EF7333"/>
    </a:custClr>
    <a:custClr name="Lighter 2">
      <a:srgbClr val="F39666"/>
    </a:custClr>
    <a:custClr name="Lighter 3">
      <a:srgbClr val="F7B999"/>
    </a:custClr>
    <a:custClr name="Darker 2">
      <a:srgbClr val="FFBC00"/>
    </a:custClr>
    <a:custClr name="Darker 1">
      <a:srgbClr val="FFD300"/>
    </a:custClr>
    <a:custClr name="TCS Yellow">
      <a:srgbClr val="FFE600"/>
    </a:custClr>
    <a:custClr name="Lighter 1">
      <a:srgbClr val="FFEB33"/>
    </a:custClr>
    <a:custClr name="Lighter 2">
      <a:srgbClr val="FFF066"/>
    </a:custClr>
    <a:custClr name="Lighter 3">
      <a:srgbClr val="FFF599"/>
    </a:custClr>
  </a:custClrLst>
  <a:extLst>
    <a:ext uri="{05A4C25C-085E-4340-85A3-A5531E510DB2}">
      <thm15:themeFamily xmlns:thm15="http://schemas.microsoft.com/office/thememl/2012/main" name="Presentation1" id="{79165DB3-9531-4203-B2AC-E708D966FEA4}" vid="{5822E78D-D5D1-4136-AE59-AF0A4C243AF8}"/>
    </a:ext>
  </a:extLst>
</a:theme>
</file>

<file path=ppt/theme/theme5.xml><?xml version="1.0" encoding="utf-8"?>
<a:theme xmlns:a="http://schemas.openxmlformats.org/drawingml/2006/main" name="Title Slide_White Pink">
  <a:themeElements>
    <a:clrScheme name="BOB Color 1">
      <a:dk1>
        <a:srgbClr val="000000"/>
      </a:dk1>
      <a:lt1>
        <a:srgbClr val="FFFFFF"/>
      </a:lt1>
      <a:dk2>
        <a:srgbClr val="1E2323"/>
      </a:dk2>
      <a:lt2>
        <a:srgbClr val="FFFFFF"/>
      </a:lt2>
      <a:accent1>
        <a:srgbClr val="83EBE7"/>
      </a:accent1>
      <a:accent2>
        <a:srgbClr val="47A3EB"/>
      </a:accent2>
      <a:accent3>
        <a:srgbClr val="7159B1"/>
      </a:accent3>
      <a:accent4>
        <a:srgbClr val="CB336B"/>
      </a:accent4>
      <a:accent5>
        <a:srgbClr val="EF7333"/>
      </a:accent5>
      <a:accent6>
        <a:srgbClr val="FFEB33"/>
      </a:accent6>
      <a:hlink>
        <a:srgbClr val="E41165"/>
      </a:hlink>
      <a:folHlink>
        <a:srgbClr val="005B9C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White">
      <a:srgbClr val="FFFFFF"/>
    </a:custClr>
    <a:custClr name="Black">
      <a:srgbClr val="000000"/>
    </a:custClr>
    <a:custClr name="TCS Pink-New">
      <a:srgbClr val="E41165"/>
    </a:custClr>
    <a:custClr name="Darker 2">
      <a:srgbClr val="00ACAC"/>
    </a:custClr>
    <a:custClr name="Darker 1">
      <a:srgbClr val="1ACFCF"/>
    </a:custClr>
    <a:custClr name="TCS Green">
      <a:srgbClr val="64E6E1"/>
    </a:custClr>
    <a:custClr name="Lighter 1">
      <a:srgbClr val="83EBE7"/>
    </a:custClr>
    <a:custClr name="Lighter 2">
      <a:srgbClr val="A2F0ED"/>
    </a:custClr>
    <a:custClr name="Lighter 3">
      <a:srgbClr val="C1F5F3"/>
    </a:custClr>
    <a:custClr name="Darker 2">
      <a:srgbClr val="154B8C"/>
    </a:custClr>
    <a:custClr name="Darker 1">
      <a:srgbClr val="005B9C"/>
    </a:custClr>
    <a:custClr name="TCS Blue">
      <a:srgbClr val="007DC5"/>
    </a:custClr>
    <a:custClr name="Lighter 1">
      <a:srgbClr val="47A3EB"/>
    </a:custClr>
    <a:custClr name="Lighter 2">
      <a:srgbClr val="75BAF0"/>
    </a:custClr>
    <a:custClr name="Lighter 3">
      <a:srgbClr val="A3D1F5"/>
    </a:custClr>
    <a:custClr name="Darker 2">
      <a:srgbClr val="4D0092"/>
    </a:custClr>
    <a:custClr name="Darker 1">
      <a:srgbClr val="4D129E"/>
    </a:custClr>
    <a:custClr name="TCS Purple">
      <a:srgbClr val="4D2F9E"/>
    </a:custClr>
    <a:custClr name="Lighter 1">
      <a:srgbClr val="7159B1"/>
    </a:custClr>
    <a:custClr name="Lighter 2">
      <a:srgbClr val="9482C5"/>
    </a:custClr>
    <a:custClr name="Lighter 3">
      <a:srgbClr val="B8ACD8"/>
    </a:custClr>
    <a:custClr name="Darker 2">
      <a:srgbClr val="8F0035"/>
    </a:custClr>
    <a:custClr name="Darker 1">
      <a:srgbClr val="A30046"/>
    </a:custClr>
    <a:custClr name="TCS Magenta">
      <a:srgbClr val="BE0046"/>
    </a:custClr>
    <a:custClr name="Lighter 1">
      <a:srgbClr val="CB336B"/>
    </a:custClr>
    <a:custClr name="LIghter 2">
      <a:srgbClr val="D86690"/>
    </a:custClr>
    <a:custClr name="Lighter 3">
      <a:srgbClr val="E599B5"/>
    </a:custClr>
    <a:custClr name="Darker 2">
      <a:srgbClr val="B03C00"/>
    </a:custClr>
    <a:custClr name="Darker 1">
      <a:srgbClr val="CD5000"/>
    </a:custClr>
    <a:custClr name="TCS Orange">
      <a:srgbClr val="EB5000"/>
    </a:custClr>
    <a:custClr name="Lighter 1">
      <a:srgbClr val="EF7333"/>
    </a:custClr>
    <a:custClr name="Lighter 2">
      <a:srgbClr val="F39666"/>
    </a:custClr>
    <a:custClr name="Lighter 3">
      <a:srgbClr val="F7B999"/>
    </a:custClr>
    <a:custClr name="Darker 2">
      <a:srgbClr val="FFBC00"/>
    </a:custClr>
    <a:custClr name="Darker 1">
      <a:srgbClr val="FFD300"/>
    </a:custClr>
    <a:custClr name="TCS Yellow">
      <a:srgbClr val="FFE600"/>
    </a:custClr>
    <a:custClr name="Lighter 1">
      <a:srgbClr val="FFEB33"/>
    </a:custClr>
    <a:custClr name="Lighter 2">
      <a:srgbClr val="FFF066"/>
    </a:custClr>
    <a:custClr name="Lighter 3">
      <a:srgbClr val="FFF599"/>
    </a:custClr>
  </a:custClrLst>
  <a:extLst>
    <a:ext uri="{05A4C25C-085E-4340-85A3-A5531E510DB2}">
      <thm15:themeFamily xmlns:thm15="http://schemas.microsoft.com/office/thememl/2012/main" name="Presentation1" id="{79165DB3-9531-4203-B2AC-E708D966FEA4}" vid="{A01ADC5C-4391-495B-BB12-F8F84FABB470}"/>
    </a:ext>
  </a:extLst>
</a:theme>
</file>

<file path=ppt/theme/theme6.xml><?xml version="1.0" encoding="utf-8"?>
<a:theme xmlns:a="http://schemas.openxmlformats.org/drawingml/2006/main" name="Title Slide_Black Blue">
  <a:themeElements>
    <a:clrScheme name="BOB Color 1">
      <a:dk1>
        <a:srgbClr val="000000"/>
      </a:dk1>
      <a:lt1>
        <a:srgbClr val="FFFFFF"/>
      </a:lt1>
      <a:dk2>
        <a:srgbClr val="1E2323"/>
      </a:dk2>
      <a:lt2>
        <a:srgbClr val="FFFFFF"/>
      </a:lt2>
      <a:accent1>
        <a:srgbClr val="83EBE7"/>
      </a:accent1>
      <a:accent2>
        <a:srgbClr val="47A3EB"/>
      </a:accent2>
      <a:accent3>
        <a:srgbClr val="7159B1"/>
      </a:accent3>
      <a:accent4>
        <a:srgbClr val="CB336B"/>
      </a:accent4>
      <a:accent5>
        <a:srgbClr val="EF7333"/>
      </a:accent5>
      <a:accent6>
        <a:srgbClr val="FFEB33"/>
      </a:accent6>
      <a:hlink>
        <a:srgbClr val="E41165"/>
      </a:hlink>
      <a:folHlink>
        <a:srgbClr val="005B9C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White">
      <a:srgbClr val="FFFFFF"/>
    </a:custClr>
    <a:custClr name="Black">
      <a:srgbClr val="000000"/>
    </a:custClr>
    <a:custClr name="TCS Pink-New">
      <a:srgbClr val="E41165"/>
    </a:custClr>
    <a:custClr name="Darker 2">
      <a:srgbClr val="00ACAC"/>
    </a:custClr>
    <a:custClr name="Darker 1">
      <a:srgbClr val="1ACFCF"/>
    </a:custClr>
    <a:custClr name="TCS Green">
      <a:srgbClr val="64E6E1"/>
    </a:custClr>
    <a:custClr name="Lighter 1">
      <a:srgbClr val="83EBE7"/>
    </a:custClr>
    <a:custClr name="Lighter 2">
      <a:srgbClr val="A2F0ED"/>
    </a:custClr>
    <a:custClr name="Lighter 3">
      <a:srgbClr val="C1F5F3"/>
    </a:custClr>
    <a:custClr name="Darker 2">
      <a:srgbClr val="154B8C"/>
    </a:custClr>
    <a:custClr name="Darker 1">
      <a:srgbClr val="005B9C"/>
    </a:custClr>
    <a:custClr name="TCS Blue">
      <a:srgbClr val="007DC5"/>
    </a:custClr>
    <a:custClr name="Lighter 1">
      <a:srgbClr val="47A3EB"/>
    </a:custClr>
    <a:custClr name="Lighter 2">
      <a:srgbClr val="75BAF0"/>
    </a:custClr>
    <a:custClr name="Lighter 3">
      <a:srgbClr val="A3D1F5"/>
    </a:custClr>
    <a:custClr name="Darker 2">
      <a:srgbClr val="4D0092"/>
    </a:custClr>
    <a:custClr name="Darker 1">
      <a:srgbClr val="4D129E"/>
    </a:custClr>
    <a:custClr name="TCS Purple">
      <a:srgbClr val="4D2F9E"/>
    </a:custClr>
    <a:custClr name="Lighter 1">
      <a:srgbClr val="7159B1"/>
    </a:custClr>
    <a:custClr name="Lighter 2">
      <a:srgbClr val="9482C5"/>
    </a:custClr>
    <a:custClr name="Lighter 3">
      <a:srgbClr val="B8ACD8"/>
    </a:custClr>
    <a:custClr name="Darker 2">
      <a:srgbClr val="8F0035"/>
    </a:custClr>
    <a:custClr name="Darker 1">
      <a:srgbClr val="A30046"/>
    </a:custClr>
    <a:custClr name="TCS Magenta">
      <a:srgbClr val="BE0046"/>
    </a:custClr>
    <a:custClr name="Lighter 1">
      <a:srgbClr val="CB336B"/>
    </a:custClr>
    <a:custClr name="LIghter 2">
      <a:srgbClr val="D86690"/>
    </a:custClr>
    <a:custClr name="Lighter 3">
      <a:srgbClr val="E599B5"/>
    </a:custClr>
    <a:custClr name="Darker 2">
      <a:srgbClr val="B03C00"/>
    </a:custClr>
    <a:custClr name="Darker 1">
      <a:srgbClr val="CD5000"/>
    </a:custClr>
    <a:custClr name="TCS Orange">
      <a:srgbClr val="EB5000"/>
    </a:custClr>
    <a:custClr name="Lighter 1">
      <a:srgbClr val="EF7333"/>
    </a:custClr>
    <a:custClr name="Lighter 2">
      <a:srgbClr val="F39666"/>
    </a:custClr>
    <a:custClr name="Lighter 3">
      <a:srgbClr val="F7B999"/>
    </a:custClr>
    <a:custClr name="Darker 2">
      <a:srgbClr val="FFBC00"/>
    </a:custClr>
    <a:custClr name="Darker 1">
      <a:srgbClr val="FFD300"/>
    </a:custClr>
    <a:custClr name="TCS Yellow">
      <a:srgbClr val="FFE600"/>
    </a:custClr>
    <a:custClr name="Lighter 1">
      <a:srgbClr val="FFEB33"/>
    </a:custClr>
    <a:custClr name="Lighter 2">
      <a:srgbClr val="FFF066"/>
    </a:custClr>
    <a:custClr name="Lighter 3">
      <a:srgbClr val="FFF599"/>
    </a:custClr>
  </a:custClrLst>
  <a:extLst>
    <a:ext uri="{05A4C25C-085E-4340-85A3-A5531E510DB2}">
      <thm15:themeFamily xmlns:thm15="http://schemas.microsoft.com/office/thememl/2012/main" name="Presentation1" id="{79165DB3-9531-4203-B2AC-E708D966FEA4}" vid="{E6DC9477-437D-4545-A6C4-847264A8F7DB}"/>
    </a:ext>
  </a:extLst>
</a:theme>
</file>

<file path=ppt/theme/theme7.xml><?xml version="1.0" encoding="utf-8"?>
<a:theme xmlns:a="http://schemas.openxmlformats.org/drawingml/2006/main" name="Title Slide_White Blue">
  <a:themeElements>
    <a:clrScheme name="BOB Color 1">
      <a:dk1>
        <a:srgbClr val="000000"/>
      </a:dk1>
      <a:lt1>
        <a:srgbClr val="FFFFFF"/>
      </a:lt1>
      <a:dk2>
        <a:srgbClr val="1E2323"/>
      </a:dk2>
      <a:lt2>
        <a:srgbClr val="FFFFFF"/>
      </a:lt2>
      <a:accent1>
        <a:srgbClr val="83EBE7"/>
      </a:accent1>
      <a:accent2>
        <a:srgbClr val="47A3EB"/>
      </a:accent2>
      <a:accent3>
        <a:srgbClr val="7159B1"/>
      </a:accent3>
      <a:accent4>
        <a:srgbClr val="CB336B"/>
      </a:accent4>
      <a:accent5>
        <a:srgbClr val="EF7333"/>
      </a:accent5>
      <a:accent6>
        <a:srgbClr val="FFEB33"/>
      </a:accent6>
      <a:hlink>
        <a:srgbClr val="E41165"/>
      </a:hlink>
      <a:folHlink>
        <a:srgbClr val="005B9C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White">
      <a:srgbClr val="FFFFFF"/>
    </a:custClr>
    <a:custClr name="Black">
      <a:srgbClr val="000000"/>
    </a:custClr>
    <a:custClr name="TCS Pink-New">
      <a:srgbClr val="E41165"/>
    </a:custClr>
    <a:custClr name="Darker 2">
      <a:srgbClr val="00ACAC"/>
    </a:custClr>
    <a:custClr name="Darker 1">
      <a:srgbClr val="1ACFCF"/>
    </a:custClr>
    <a:custClr name="TCS Green">
      <a:srgbClr val="64E6E1"/>
    </a:custClr>
    <a:custClr name="Lighter 1">
      <a:srgbClr val="83EBE7"/>
    </a:custClr>
    <a:custClr name="Lighter 2">
      <a:srgbClr val="A2F0ED"/>
    </a:custClr>
    <a:custClr name="Lighter 3">
      <a:srgbClr val="C1F5F3"/>
    </a:custClr>
    <a:custClr name="Darker 2">
      <a:srgbClr val="154B8C"/>
    </a:custClr>
    <a:custClr name="Darker 1">
      <a:srgbClr val="005B9C"/>
    </a:custClr>
    <a:custClr name="TCS Blue">
      <a:srgbClr val="007DC5"/>
    </a:custClr>
    <a:custClr name="Lighter 1">
      <a:srgbClr val="47A3EB"/>
    </a:custClr>
    <a:custClr name="Lighter 2">
      <a:srgbClr val="75BAF0"/>
    </a:custClr>
    <a:custClr name="Lighter 3">
      <a:srgbClr val="A3D1F5"/>
    </a:custClr>
    <a:custClr name="Darker 2">
      <a:srgbClr val="4D0092"/>
    </a:custClr>
    <a:custClr name="Darker 1">
      <a:srgbClr val="4D129E"/>
    </a:custClr>
    <a:custClr name="TCS Purple">
      <a:srgbClr val="4D2F9E"/>
    </a:custClr>
    <a:custClr name="Lighter 1">
      <a:srgbClr val="7159B1"/>
    </a:custClr>
    <a:custClr name="Lighter 2">
      <a:srgbClr val="9482C5"/>
    </a:custClr>
    <a:custClr name="Lighter 3">
      <a:srgbClr val="B8ACD8"/>
    </a:custClr>
    <a:custClr name="Darker 2">
      <a:srgbClr val="8F0035"/>
    </a:custClr>
    <a:custClr name="Darker 1">
      <a:srgbClr val="A30046"/>
    </a:custClr>
    <a:custClr name="TCS Magenta">
      <a:srgbClr val="BE0046"/>
    </a:custClr>
    <a:custClr name="Lighter 1">
      <a:srgbClr val="CB336B"/>
    </a:custClr>
    <a:custClr name="LIghter 2">
      <a:srgbClr val="D86690"/>
    </a:custClr>
    <a:custClr name="Lighter 3">
      <a:srgbClr val="E599B5"/>
    </a:custClr>
    <a:custClr name="Darker 2">
      <a:srgbClr val="B03C00"/>
    </a:custClr>
    <a:custClr name="Darker 1">
      <a:srgbClr val="CD5000"/>
    </a:custClr>
    <a:custClr name="TCS Orange">
      <a:srgbClr val="EB5000"/>
    </a:custClr>
    <a:custClr name="Lighter 1">
      <a:srgbClr val="EF7333"/>
    </a:custClr>
    <a:custClr name="Lighter 2">
      <a:srgbClr val="F39666"/>
    </a:custClr>
    <a:custClr name="Lighter 3">
      <a:srgbClr val="F7B999"/>
    </a:custClr>
    <a:custClr name="Darker 2">
      <a:srgbClr val="FFBC00"/>
    </a:custClr>
    <a:custClr name="Darker 1">
      <a:srgbClr val="FFD300"/>
    </a:custClr>
    <a:custClr name="TCS Yellow">
      <a:srgbClr val="FFE600"/>
    </a:custClr>
    <a:custClr name="Lighter 1">
      <a:srgbClr val="FFEB33"/>
    </a:custClr>
    <a:custClr name="Lighter 2">
      <a:srgbClr val="FFF066"/>
    </a:custClr>
    <a:custClr name="Lighter 3">
      <a:srgbClr val="FFF599"/>
    </a:custClr>
  </a:custClrLst>
  <a:extLst>
    <a:ext uri="{05A4C25C-085E-4340-85A3-A5531E510DB2}">
      <thm15:themeFamily xmlns:thm15="http://schemas.microsoft.com/office/thememl/2012/main" name="Presentation1" id="{79165DB3-9531-4203-B2AC-E708D966FEA4}" vid="{392C7F8D-FDD3-4DE9-9BB6-8688EDE9EE6E}"/>
    </a:ext>
  </a:extLst>
</a:theme>
</file>

<file path=ppt/theme/theme8.xml><?xml version="1.0" encoding="utf-8"?>
<a:theme xmlns:a="http://schemas.openxmlformats.org/drawingml/2006/main" name="Title Slide_Black Orange">
  <a:themeElements>
    <a:clrScheme name="BOB Color 1">
      <a:dk1>
        <a:srgbClr val="000000"/>
      </a:dk1>
      <a:lt1>
        <a:srgbClr val="FFFFFF"/>
      </a:lt1>
      <a:dk2>
        <a:srgbClr val="1E2323"/>
      </a:dk2>
      <a:lt2>
        <a:srgbClr val="FFFFFF"/>
      </a:lt2>
      <a:accent1>
        <a:srgbClr val="83EBE7"/>
      </a:accent1>
      <a:accent2>
        <a:srgbClr val="47A3EB"/>
      </a:accent2>
      <a:accent3>
        <a:srgbClr val="7159B1"/>
      </a:accent3>
      <a:accent4>
        <a:srgbClr val="CB336B"/>
      </a:accent4>
      <a:accent5>
        <a:srgbClr val="EF7333"/>
      </a:accent5>
      <a:accent6>
        <a:srgbClr val="FFEB33"/>
      </a:accent6>
      <a:hlink>
        <a:srgbClr val="E41165"/>
      </a:hlink>
      <a:folHlink>
        <a:srgbClr val="005B9C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White">
      <a:srgbClr val="FFFFFF"/>
    </a:custClr>
    <a:custClr name="Black">
      <a:srgbClr val="000000"/>
    </a:custClr>
    <a:custClr name="TCS Pink-New">
      <a:srgbClr val="E41165"/>
    </a:custClr>
    <a:custClr name="Darker 2">
      <a:srgbClr val="00ACAC"/>
    </a:custClr>
    <a:custClr name="Darker 1">
      <a:srgbClr val="1ACFCF"/>
    </a:custClr>
    <a:custClr name="TCS Green">
      <a:srgbClr val="64E6E1"/>
    </a:custClr>
    <a:custClr name="Lighter 1">
      <a:srgbClr val="83EBE7"/>
    </a:custClr>
    <a:custClr name="Lighter 2">
      <a:srgbClr val="A2F0ED"/>
    </a:custClr>
    <a:custClr name="Lighter 3">
      <a:srgbClr val="C1F5F3"/>
    </a:custClr>
    <a:custClr name="Darker 2">
      <a:srgbClr val="154B8C"/>
    </a:custClr>
    <a:custClr name="Darker 1">
      <a:srgbClr val="005B9C"/>
    </a:custClr>
    <a:custClr name="TCS Blue">
      <a:srgbClr val="007DC5"/>
    </a:custClr>
    <a:custClr name="Lighter 1">
      <a:srgbClr val="47A3EB"/>
    </a:custClr>
    <a:custClr name="Lighter 2">
      <a:srgbClr val="75BAF0"/>
    </a:custClr>
    <a:custClr name="Lighter 3">
      <a:srgbClr val="A3D1F5"/>
    </a:custClr>
    <a:custClr name="Darker 2">
      <a:srgbClr val="4D0092"/>
    </a:custClr>
    <a:custClr name="Darker 1">
      <a:srgbClr val="4D129E"/>
    </a:custClr>
    <a:custClr name="TCS Purple">
      <a:srgbClr val="4D2F9E"/>
    </a:custClr>
    <a:custClr name="Lighter 1">
      <a:srgbClr val="7159B1"/>
    </a:custClr>
    <a:custClr name="Lighter 2">
      <a:srgbClr val="9482C5"/>
    </a:custClr>
    <a:custClr name="Lighter 3">
      <a:srgbClr val="B8ACD8"/>
    </a:custClr>
    <a:custClr name="Darker 2">
      <a:srgbClr val="8F0035"/>
    </a:custClr>
    <a:custClr name="Darker 1">
      <a:srgbClr val="A30046"/>
    </a:custClr>
    <a:custClr name="TCS Magenta">
      <a:srgbClr val="BE0046"/>
    </a:custClr>
    <a:custClr name="Lighter 1">
      <a:srgbClr val="CB336B"/>
    </a:custClr>
    <a:custClr name="LIghter 2">
      <a:srgbClr val="D86690"/>
    </a:custClr>
    <a:custClr name="Lighter 3">
      <a:srgbClr val="E599B5"/>
    </a:custClr>
    <a:custClr name="Darker 2">
      <a:srgbClr val="B03C00"/>
    </a:custClr>
    <a:custClr name="Darker 1">
      <a:srgbClr val="CD5000"/>
    </a:custClr>
    <a:custClr name="TCS Orange">
      <a:srgbClr val="EB5000"/>
    </a:custClr>
    <a:custClr name="Lighter 1">
      <a:srgbClr val="EF7333"/>
    </a:custClr>
    <a:custClr name="Lighter 2">
      <a:srgbClr val="F39666"/>
    </a:custClr>
    <a:custClr name="Lighter 3">
      <a:srgbClr val="F7B999"/>
    </a:custClr>
    <a:custClr name="Darker 2">
      <a:srgbClr val="FFBC00"/>
    </a:custClr>
    <a:custClr name="Darker 1">
      <a:srgbClr val="FFD300"/>
    </a:custClr>
    <a:custClr name="TCS Yellow">
      <a:srgbClr val="FFE600"/>
    </a:custClr>
    <a:custClr name="Lighter 1">
      <a:srgbClr val="FFEB33"/>
    </a:custClr>
    <a:custClr name="Lighter 2">
      <a:srgbClr val="FFF066"/>
    </a:custClr>
    <a:custClr name="Lighter 3">
      <a:srgbClr val="FFF599"/>
    </a:custClr>
  </a:custClrLst>
  <a:extLst>
    <a:ext uri="{05A4C25C-085E-4340-85A3-A5531E510DB2}">
      <thm15:themeFamily xmlns:thm15="http://schemas.microsoft.com/office/thememl/2012/main" name="Presentation1" id="{79165DB3-9531-4203-B2AC-E708D966FEA4}" vid="{28C40E76-7042-4513-8ABA-6F5A10A7D4B0}"/>
    </a:ext>
  </a:extLst>
</a:theme>
</file>

<file path=ppt/theme/theme9.xml><?xml version="1.0" encoding="utf-8"?>
<a:theme xmlns:a="http://schemas.openxmlformats.org/drawingml/2006/main" name="Title Slide_White Orange">
  <a:themeElements>
    <a:clrScheme name="BOB Color 1">
      <a:dk1>
        <a:srgbClr val="000000"/>
      </a:dk1>
      <a:lt1>
        <a:srgbClr val="FFFFFF"/>
      </a:lt1>
      <a:dk2>
        <a:srgbClr val="1E2323"/>
      </a:dk2>
      <a:lt2>
        <a:srgbClr val="FFFFFF"/>
      </a:lt2>
      <a:accent1>
        <a:srgbClr val="83EBE7"/>
      </a:accent1>
      <a:accent2>
        <a:srgbClr val="47A3EB"/>
      </a:accent2>
      <a:accent3>
        <a:srgbClr val="7159B1"/>
      </a:accent3>
      <a:accent4>
        <a:srgbClr val="CB336B"/>
      </a:accent4>
      <a:accent5>
        <a:srgbClr val="EF7333"/>
      </a:accent5>
      <a:accent6>
        <a:srgbClr val="FFEB33"/>
      </a:accent6>
      <a:hlink>
        <a:srgbClr val="E41165"/>
      </a:hlink>
      <a:folHlink>
        <a:srgbClr val="005B9C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White">
      <a:srgbClr val="FFFFFF"/>
    </a:custClr>
    <a:custClr name="Black">
      <a:srgbClr val="000000"/>
    </a:custClr>
    <a:custClr name="TCS Pink-New">
      <a:srgbClr val="E41165"/>
    </a:custClr>
    <a:custClr name="Darker 2">
      <a:srgbClr val="00ACAC"/>
    </a:custClr>
    <a:custClr name="Darker 1">
      <a:srgbClr val="1ACFCF"/>
    </a:custClr>
    <a:custClr name="TCS Green">
      <a:srgbClr val="64E6E1"/>
    </a:custClr>
    <a:custClr name="Lighter 1">
      <a:srgbClr val="83EBE7"/>
    </a:custClr>
    <a:custClr name="Lighter 2">
      <a:srgbClr val="A2F0ED"/>
    </a:custClr>
    <a:custClr name="Lighter 3">
      <a:srgbClr val="C1F5F3"/>
    </a:custClr>
    <a:custClr name="Darker 2">
      <a:srgbClr val="154B8C"/>
    </a:custClr>
    <a:custClr name="Darker 1">
      <a:srgbClr val="005B9C"/>
    </a:custClr>
    <a:custClr name="TCS Blue">
      <a:srgbClr val="007DC5"/>
    </a:custClr>
    <a:custClr name="Lighter 1">
      <a:srgbClr val="47A3EB"/>
    </a:custClr>
    <a:custClr name="Lighter 2">
      <a:srgbClr val="75BAF0"/>
    </a:custClr>
    <a:custClr name="Lighter 3">
      <a:srgbClr val="A3D1F5"/>
    </a:custClr>
    <a:custClr name="Darker 2">
      <a:srgbClr val="4D0092"/>
    </a:custClr>
    <a:custClr name="Darker 1">
      <a:srgbClr val="4D129E"/>
    </a:custClr>
    <a:custClr name="TCS Purple">
      <a:srgbClr val="4D2F9E"/>
    </a:custClr>
    <a:custClr name="Lighter 1">
      <a:srgbClr val="7159B1"/>
    </a:custClr>
    <a:custClr name="Lighter 2">
      <a:srgbClr val="9482C5"/>
    </a:custClr>
    <a:custClr name="Lighter 3">
      <a:srgbClr val="B8ACD8"/>
    </a:custClr>
    <a:custClr name="Darker 2">
      <a:srgbClr val="8F0035"/>
    </a:custClr>
    <a:custClr name="Darker 1">
      <a:srgbClr val="A30046"/>
    </a:custClr>
    <a:custClr name="TCS Magenta">
      <a:srgbClr val="BE0046"/>
    </a:custClr>
    <a:custClr name="Lighter 1">
      <a:srgbClr val="CB336B"/>
    </a:custClr>
    <a:custClr name="LIghter 2">
      <a:srgbClr val="D86690"/>
    </a:custClr>
    <a:custClr name="Lighter 3">
      <a:srgbClr val="E599B5"/>
    </a:custClr>
    <a:custClr name="Darker 2">
      <a:srgbClr val="B03C00"/>
    </a:custClr>
    <a:custClr name="Darker 1">
      <a:srgbClr val="CD5000"/>
    </a:custClr>
    <a:custClr name="TCS Orange">
      <a:srgbClr val="EB5000"/>
    </a:custClr>
    <a:custClr name="Lighter 1">
      <a:srgbClr val="EF7333"/>
    </a:custClr>
    <a:custClr name="Lighter 2">
      <a:srgbClr val="F39666"/>
    </a:custClr>
    <a:custClr name="Lighter 3">
      <a:srgbClr val="F7B999"/>
    </a:custClr>
    <a:custClr name="Darker 2">
      <a:srgbClr val="FFBC00"/>
    </a:custClr>
    <a:custClr name="Darker 1">
      <a:srgbClr val="FFD300"/>
    </a:custClr>
    <a:custClr name="TCS Yellow">
      <a:srgbClr val="FFE600"/>
    </a:custClr>
    <a:custClr name="Lighter 1">
      <a:srgbClr val="FFEB33"/>
    </a:custClr>
    <a:custClr name="Lighter 2">
      <a:srgbClr val="FFF066"/>
    </a:custClr>
    <a:custClr name="Lighter 3">
      <a:srgbClr val="FFF599"/>
    </a:custClr>
  </a:custClrLst>
  <a:extLst>
    <a:ext uri="{05A4C25C-085E-4340-85A3-A5531E510DB2}">
      <thm15:themeFamily xmlns:thm15="http://schemas.microsoft.com/office/thememl/2012/main" name="Presentation1" id="{79165DB3-9531-4203-B2AC-E708D966FEA4}" vid="{92634531-F39E-4761-BFB6-4F97D0D26712}"/>
    </a:ext>
  </a:extLst>
</a:theme>
</file>

<file path=ppt/theme/themeOverride1.xml><?xml version="1.0" encoding="utf-8"?>
<a:themeOverride xmlns:a="http://schemas.openxmlformats.org/drawingml/2006/main">
  <a:clrScheme name="BOB Color 1">
    <a:dk1>
      <a:srgbClr val="000000"/>
    </a:dk1>
    <a:lt1>
      <a:srgbClr val="FFFFFF"/>
    </a:lt1>
    <a:dk2>
      <a:srgbClr val="1E2323"/>
    </a:dk2>
    <a:lt2>
      <a:srgbClr val="FFFFFF"/>
    </a:lt2>
    <a:accent1>
      <a:srgbClr val="83EBE7"/>
    </a:accent1>
    <a:accent2>
      <a:srgbClr val="47A3EB"/>
    </a:accent2>
    <a:accent3>
      <a:srgbClr val="7159B1"/>
    </a:accent3>
    <a:accent4>
      <a:srgbClr val="CB336B"/>
    </a:accent4>
    <a:accent5>
      <a:srgbClr val="EF7333"/>
    </a:accent5>
    <a:accent6>
      <a:srgbClr val="FFEB33"/>
    </a:accent6>
    <a:hlink>
      <a:srgbClr val="E41165"/>
    </a:hlink>
    <a:folHlink>
      <a:srgbClr val="005B9C"/>
    </a:folHlink>
  </a:clrScheme>
</a:themeOverride>
</file>

<file path=ppt/theme/themeOverride2.xml><?xml version="1.0" encoding="utf-8"?>
<a:themeOverride xmlns:a="http://schemas.openxmlformats.org/drawingml/2006/main">
  <a:clrScheme name="BOB Color 1">
    <a:dk1>
      <a:srgbClr val="000000"/>
    </a:dk1>
    <a:lt1>
      <a:srgbClr val="FFFFFF"/>
    </a:lt1>
    <a:dk2>
      <a:srgbClr val="1E2323"/>
    </a:dk2>
    <a:lt2>
      <a:srgbClr val="FFFFFF"/>
    </a:lt2>
    <a:accent1>
      <a:srgbClr val="83EBE7"/>
    </a:accent1>
    <a:accent2>
      <a:srgbClr val="47A3EB"/>
    </a:accent2>
    <a:accent3>
      <a:srgbClr val="7159B1"/>
    </a:accent3>
    <a:accent4>
      <a:srgbClr val="CB336B"/>
    </a:accent4>
    <a:accent5>
      <a:srgbClr val="EF7333"/>
    </a:accent5>
    <a:accent6>
      <a:srgbClr val="FFEB33"/>
    </a:accent6>
    <a:hlink>
      <a:srgbClr val="E41165"/>
    </a:hlink>
    <a:folHlink>
      <a:srgbClr val="005B9C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1771064e-c6ae-44b4-88a5-a935e9ecfce2">
      <UserInfo>
        <DisplayName>Ashish Raorane</DisplayName>
        <AccountId>189323</AccountId>
        <AccountType/>
      </UserInfo>
    </SharedWithUsers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1F429409C18204B8E50994481C8BE12" ma:contentTypeVersion="4" ma:contentTypeDescription="Create a new document." ma:contentTypeScope="" ma:versionID="93b98e4d4b4ceddf95b6e178c03c1431">
  <xsd:schema xmlns:xsd="http://www.w3.org/2001/XMLSchema" xmlns:xs="http://www.w3.org/2001/XMLSchema" xmlns:p="http://schemas.microsoft.com/office/2006/metadata/properties" xmlns:ns2="ed5f3adb-d74a-4f34-826c-cfa79a1b5e9d" xmlns:ns3="1771064e-c6ae-44b4-88a5-a935e9ecfce2" targetNamespace="http://schemas.microsoft.com/office/2006/metadata/properties" ma:root="true" ma:fieldsID="6aa16e4c903c5d7a809f69b040ed2578" ns2:_="" ns3:_="">
    <xsd:import namespace="ed5f3adb-d74a-4f34-826c-cfa79a1b5e9d"/>
    <xsd:import namespace="1771064e-c6ae-44b4-88a5-a935e9ecfce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d5f3adb-d74a-4f34-826c-cfa79a1b5e9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771064e-c6ae-44b4-88a5-a935e9ecfce2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BB1B480-7C1E-4300-A913-41CAD33511F4}">
  <ds:schemaRefs>
    <ds:schemaRef ds:uri="http://purl.org/dc/terms/"/>
    <ds:schemaRef ds:uri="ed5f3adb-d74a-4f34-826c-cfa79a1b5e9d"/>
    <ds:schemaRef ds:uri="http://schemas.microsoft.com/office/2006/documentManagement/types"/>
    <ds:schemaRef ds:uri="1771064e-c6ae-44b4-88a5-a935e9ecfce2"/>
    <ds:schemaRef ds:uri="http://schemas.openxmlformats.org/package/2006/metadata/core-properties"/>
    <ds:schemaRef ds:uri="http://purl.org/dc/elements/1.1/"/>
    <ds:schemaRef ds:uri="http://www.w3.org/XML/1998/namespace"/>
    <ds:schemaRef ds:uri="http://schemas.microsoft.com/office/infopath/2007/PartnerControls"/>
    <ds:schemaRef ds:uri="http://schemas.microsoft.com/office/2006/metadata/properties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11C43C7C-8450-405B-8D26-3647CE3C97C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d5f3adb-d74a-4f34-826c-cfa79a1b5e9d"/>
    <ds:schemaRef ds:uri="1771064e-c6ae-44b4-88a5-a935e9ecfce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AC37ED8-06D3-4BAF-925E-0E0C6BD526E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Standard PPT Template_Widescreen_V5.0</Template>
  <TotalTime>24321</TotalTime>
  <Words>791</Words>
  <Application>Microsoft Office PowerPoint</Application>
  <PresentationFormat>Custom</PresentationFormat>
  <Paragraphs>203</Paragraphs>
  <Slides>13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16</vt:i4>
      </vt:variant>
      <vt:variant>
        <vt:lpstr>Slide Titles</vt:lpstr>
      </vt:variant>
      <vt:variant>
        <vt:i4>13</vt:i4>
      </vt:variant>
    </vt:vector>
  </HeadingPairs>
  <TitlesOfParts>
    <vt:vector size="34" baseType="lpstr">
      <vt:lpstr>Arial</vt:lpstr>
      <vt:lpstr>Calibri</vt:lpstr>
      <vt:lpstr>Courier New</vt:lpstr>
      <vt:lpstr>Symbol</vt:lpstr>
      <vt:lpstr>Wingdings</vt:lpstr>
      <vt:lpstr>Content Slide_White</vt:lpstr>
      <vt:lpstr>Content Slide_Black</vt:lpstr>
      <vt:lpstr>Blank Slide_Black</vt:lpstr>
      <vt:lpstr>Title Slide_Black Pink</vt:lpstr>
      <vt:lpstr>Title Slide_White Pink</vt:lpstr>
      <vt:lpstr>Title Slide_Black Blue</vt:lpstr>
      <vt:lpstr>Title Slide_White Blue</vt:lpstr>
      <vt:lpstr>Title Slide_Black Orange</vt:lpstr>
      <vt:lpstr>Title Slide_White Orange</vt:lpstr>
      <vt:lpstr>Title Slide_Black Yellow</vt:lpstr>
      <vt:lpstr>Title Slide_White Yellow</vt:lpstr>
      <vt:lpstr>Title Slide_Black Without Image</vt:lpstr>
      <vt:lpstr>Title Slide_White Without Image</vt:lpstr>
      <vt:lpstr>Divider Slide_Black</vt:lpstr>
      <vt:lpstr>Divider Slide_White</vt:lpstr>
      <vt:lpstr>Thank Slide_Black</vt:lpstr>
      <vt:lpstr>Polarion ALM</vt:lpstr>
      <vt:lpstr>PowerPoint Presentation</vt:lpstr>
      <vt:lpstr>Document vs Report</vt:lpstr>
      <vt:lpstr>PowerPoint Presentation</vt:lpstr>
      <vt:lpstr>PowerPoint Presentation</vt:lpstr>
      <vt:lpstr>PowerPoint Presentation</vt:lpstr>
      <vt:lpstr>Creation of Banner page</vt:lpstr>
      <vt:lpstr>Creation of report page</vt:lpstr>
      <vt:lpstr>Work Item definition- Example VOC</vt:lpstr>
      <vt:lpstr>Creation of PRTM</vt:lpstr>
      <vt:lpstr>Polarion ALM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Opening slide – design option Add slide title here</dc:title>
  <dc:creator>SWAGATO MALIK</dc:creator>
  <cp:lastModifiedBy>Sinha, Shivam [ETHUS Non-J&amp;J]</cp:lastModifiedBy>
  <cp:revision>28</cp:revision>
  <dcterms:created xsi:type="dcterms:W3CDTF">2022-12-19T03:15:21Z</dcterms:created>
  <dcterms:modified xsi:type="dcterms:W3CDTF">2023-06-15T12:16:22Z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0x01010081F429409C18204B8E50994481C8BE12</vt:lpwstr>
  </property>
</Properties>
</file>